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7" r:id="rId7"/>
    <p:sldId id="266" r:id="rId8"/>
    <p:sldId id="269" r:id="rId9"/>
    <p:sldId id="264" r:id="rId10"/>
    <p:sldId id="270" r:id="rId11"/>
    <p:sldId id="259" r:id="rId12"/>
    <p:sldId id="260" r:id="rId13"/>
    <p:sldId id="261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20481-21F1-4769-97E5-5FF350D8C8EA}" v="79" dt="2022-07-26T09:19:00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8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.lucchi98@outlook.it" userId="8d379bae99e6e2f9" providerId="LiveId" clId="{27420481-21F1-4769-97E5-5FF350D8C8EA}"/>
    <pc:docChg chg="undo custSel addSld delSld modSld sldOrd">
      <pc:chgData name="matteo.lucchi98@outlook.it" userId="8d379bae99e6e2f9" providerId="LiveId" clId="{27420481-21F1-4769-97E5-5FF350D8C8EA}" dt="2022-07-26T10:02:46.309" v="3066" actId="20577"/>
      <pc:docMkLst>
        <pc:docMk/>
      </pc:docMkLst>
      <pc:sldChg chg="modSp mod">
        <pc:chgData name="matteo.lucchi98@outlook.it" userId="8d379bae99e6e2f9" providerId="LiveId" clId="{27420481-21F1-4769-97E5-5FF350D8C8EA}" dt="2022-07-25T14:29:26.113" v="2608" actId="20577"/>
        <pc:sldMkLst>
          <pc:docMk/>
          <pc:sldMk cId="1008593730" sldId="256"/>
        </pc:sldMkLst>
        <pc:spChg chg="mod">
          <ac:chgData name="matteo.lucchi98@outlook.it" userId="8d379bae99e6e2f9" providerId="LiveId" clId="{27420481-21F1-4769-97E5-5FF350D8C8EA}" dt="2022-07-25T14:27:51.660" v="2566" actId="14100"/>
          <ac:spMkLst>
            <pc:docMk/>
            <pc:sldMk cId="1008593730" sldId="256"/>
            <ac:spMk id="2" creationId="{52F22CB1-0AF9-2B22-86B2-ADE0762E3B93}"/>
          </ac:spMkLst>
        </pc:spChg>
        <pc:spChg chg="mod">
          <ac:chgData name="matteo.lucchi98@outlook.it" userId="8d379bae99e6e2f9" providerId="LiveId" clId="{27420481-21F1-4769-97E5-5FF350D8C8EA}" dt="2022-07-25T14:29:26.113" v="2608" actId="20577"/>
          <ac:spMkLst>
            <pc:docMk/>
            <pc:sldMk cId="1008593730" sldId="256"/>
            <ac:spMk id="3" creationId="{1D57B694-9062-2099-79D8-376F524788AF}"/>
          </ac:spMkLst>
        </pc:spChg>
        <pc:picChg chg="mod">
          <ac:chgData name="matteo.lucchi98@outlook.it" userId="8d379bae99e6e2f9" providerId="LiveId" clId="{27420481-21F1-4769-97E5-5FF350D8C8EA}" dt="2022-07-25T14:28:16.963" v="2571" actId="1076"/>
          <ac:picMkLst>
            <pc:docMk/>
            <pc:sldMk cId="1008593730" sldId="256"/>
            <ac:picMk id="4" creationId="{7179FE4E-4024-3184-8D92-8C7670657865}"/>
          </ac:picMkLst>
        </pc:picChg>
      </pc:sldChg>
      <pc:sldChg chg="addSp delSp modSp mod">
        <pc:chgData name="matteo.lucchi98@outlook.it" userId="8d379bae99e6e2f9" providerId="LiveId" clId="{27420481-21F1-4769-97E5-5FF350D8C8EA}" dt="2022-07-25T15:15:28.243" v="2984" actId="1036"/>
        <pc:sldMkLst>
          <pc:docMk/>
          <pc:sldMk cId="211672630" sldId="257"/>
        </pc:sldMkLst>
        <pc:spChg chg="mod">
          <ac:chgData name="matteo.lucchi98@outlook.it" userId="8d379bae99e6e2f9" providerId="LiveId" clId="{27420481-21F1-4769-97E5-5FF350D8C8EA}" dt="2022-07-25T15:15:28.243" v="2984" actId="1036"/>
          <ac:spMkLst>
            <pc:docMk/>
            <pc:sldMk cId="211672630" sldId="257"/>
            <ac:spMk id="2" creationId="{4A4F56EF-ECFD-C24B-77E9-53DFEC07A58E}"/>
          </ac:spMkLst>
        </pc:spChg>
        <pc:spChg chg="mod">
          <ac:chgData name="matteo.lucchi98@outlook.it" userId="8d379bae99e6e2f9" providerId="LiveId" clId="{27420481-21F1-4769-97E5-5FF350D8C8EA}" dt="2022-07-25T14:30:36.849" v="2637" actId="255"/>
          <ac:spMkLst>
            <pc:docMk/>
            <pc:sldMk cId="211672630" sldId="257"/>
            <ac:spMk id="3" creationId="{544F712D-1E85-A8D0-E94B-54D0B8BFE960}"/>
          </ac:spMkLst>
        </pc:spChg>
        <pc:grpChg chg="mod">
          <ac:chgData name="matteo.lucchi98@outlook.it" userId="8d379bae99e6e2f9" providerId="LiveId" clId="{27420481-21F1-4769-97E5-5FF350D8C8EA}" dt="2022-07-25T14:12:10.568" v="2453"/>
          <ac:grpSpMkLst>
            <pc:docMk/>
            <pc:sldMk cId="211672630" sldId="257"/>
            <ac:grpSpMk id="14" creationId="{D6DC31EB-2882-F23C-9019-C39F8D0E2A92}"/>
          </ac:grpSpMkLst>
        </pc:grpChg>
        <pc:grpChg chg="mod">
          <ac:chgData name="matteo.lucchi98@outlook.it" userId="8d379bae99e6e2f9" providerId="LiveId" clId="{27420481-21F1-4769-97E5-5FF350D8C8EA}" dt="2022-07-25T14:12:24.429" v="2467"/>
          <ac:grpSpMkLst>
            <pc:docMk/>
            <pc:sldMk cId="211672630" sldId="257"/>
            <ac:grpSpMk id="18" creationId="{48D3F124-CE5F-3F59-E1BF-FDE926C6AFD8}"/>
          </ac:grpSpMkLst>
        </pc:grpChg>
        <pc:grpChg chg="mod">
          <ac:chgData name="matteo.lucchi98@outlook.it" userId="8d379bae99e6e2f9" providerId="LiveId" clId="{27420481-21F1-4769-97E5-5FF350D8C8EA}" dt="2022-07-25T14:12:23.444" v="2464"/>
          <ac:grpSpMkLst>
            <pc:docMk/>
            <pc:sldMk cId="211672630" sldId="257"/>
            <ac:grpSpMk id="21" creationId="{155007B8-1279-E489-5587-2EEED9A0FF9A}"/>
          </ac:grpSpMkLst>
        </pc:grpChg>
        <pc:grpChg chg="del mod">
          <ac:chgData name="matteo.lucchi98@outlook.it" userId="8d379bae99e6e2f9" providerId="LiveId" clId="{27420481-21F1-4769-97E5-5FF350D8C8EA}" dt="2022-07-25T14:19:54.806" v="2500" actId="478"/>
          <ac:grpSpMkLst>
            <pc:docMk/>
            <pc:sldMk cId="211672630" sldId="257"/>
            <ac:grpSpMk id="25" creationId="{0EA18650-5115-3D53-86DD-0EDDDFB9EA6C}"/>
          </ac:grpSpMkLst>
        </pc:grpChg>
        <pc:grpChg chg="del mod">
          <ac:chgData name="matteo.lucchi98@outlook.it" userId="8d379bae99e6e2f9" providerId="LiveId" clId="{27420481-21F1-4769-97E5-5FF350D8C8EA}" dt="2022-07-25T14:19:57.203" v="2501" actId="478"/>
          <ac:grpSpMkLst>
            <pc:docMk/>
            <pc:sldMk cId="211672630" sldId="257"/>
            <ac:grpSpMk id="29" creationId="{B166724C-1779-6EB6-DB32-C5D03E1D5747}"/>
          </ac:grpSpMkLst>
        </pc:grpChg>
        <pc:grpChg chg="del mod">
          <ac:chgData name="matteo.lucchi98@outlook.it" userId="8d379bae99e6e2f9" providerId="LiveId" clId="{27420481-21F1-4769-97E5-5FF350D8C8EA}" dt="2022-07-25T14:20:00.165" v="2502" actId="478"/>
          <ac:grpSpMkLst>
            <pc:docMk/>
            <pc:sldMk cId="211672630" sldId="257"/>
            <ac:grpSpMk id="32" creationId="{D6EE0B34-00E0-E2C7-FDF1-4D7712D94D3A}"/>
          </ac:grpSpMkLst>
        </pc:grpChg>
        <pc:grpChg chg="mod">
          <ac:chgData name="matteo.lucchi98@outlook.it" userId="8d379bae99e6e2f9" providerId="LiveId" clId="{27420481-21F1-4769-97E5-5FF350D8C8EA}" dt="2022-07-25T14:19:13.874" v="2499"/>
          <ac:grpSpMkLst>
            <pc:docMk/>
            <pc:sldMk cId="211672630" sldId="257"/>
            <ac:grpSpMk id="41" creationId="{312C5096-4560-579E-E4C9-6734A88363D5}"/>
          </ac:grpSpMkLst>
        </pc:grpChg>
        <pc:grpChg chg="mod">
          <ac:chgData name="matteo.lucchi98@outlook.it" userId="8d379bae99e6e2f9" providerId="LiveId" clId="{27420481-21F1-4769-97E5-5FF350D8C8EA}" dt="2022-07-25T14:20:14.375" v="2505"/>
          <ac:grpSpMkLst>
            <pc:docMk/>
            <pc:sldMk cId="211672630" sldId="257"/>
            <ac:grpSpMk id="44" creationId="{1EA2A211-2D7A-9185-2717-0CB6096294B6}"/>
          </ac:grpSpMkLst>
        </pc:grpChg>
        <pc:grpChg chg="mod">
          <ac:chgData name="matteo.lucchi98@outlook.it" userId="8d379bae99e6e2f9" providerId="LiveId" clId="{27420481-21F1-4769-97E5-5FF350D8C8EA}" dt="2022-07-25T14:20:16.815" v="2508"/>
          <ac:grpSpMkLst>
            <pc:docMk/>
            <pc:sldMk cId="211672630" sldId="257"/>
            <ac:grpSpMk id="47" creationId="{16F4A226-A292-8090-CB07-004AE9955AC8}"/>
          </ac:grpSpMkLst>
        </pc:grpChg>
        <pc:grpChg chg="mod">
          <ac:chgData name="matteo.lucchi98@outlook.it" userId="8d379bae99e6e2f9" providerId="LiveId" clId="{27420481-21F1-4769-97E5-5FF350D8C8EA}" dt="2022-07-25T14:20:23.771" v="2513"/>
          <ac:grpSpMkLst>
            <pc:docMk/>
            <pc:sldMk cId="211672630" sldId="257"/>
            <ac:grpSpMk id="50" creationId="{D6E6807A-9284-5D02-7B1A-CFA80EDF7C29}"/>
          </ac:grpSpMkLst>
        </pc:grpChg>
        <pc:grpChg chg="mod">
          <ac:chgData name="matteo.lucchi98@outlook.it" userId="8d379bae99e6e2f9" providerId="LiveId" clId="{27420481-21F1-4769-97E5-5FF350D8C8EA}" dt="2022-07-25T14:20:29.226" v="2519"/>
          <ac:grpSpMkLst>
            <pc:docMk/>
            <pc:sldMk cId="211672630" sldId="257"/>
            <ac:grpSpMk id="53" creationId="{756E15F9-0AE7-CF2A-814E-44BFDDCF9BB6}"/>
          </ac:grpSpMkLst>
        </pc:grpChg>
        <pc:grpChg chg="mod">
          <ac:chgData name="matteo.lucchi98@outlook.it" userId="8d379bae99e6e2f9" providerId="LiveId" clId="{27420481-21F1-4769-97E5-5FF350D8C8EA}" dt="2022-07-25T14:20:33.801" v="2523"/>
          <ac:grpSpMkLst>
            <pc:docMk/>
            <pc:sldMk cId="211672630" sldId="257"/>
            <ac:grpSpMk id="56" creationId="{1BDF462D-D706-C5E3-83E5-8B54785D7479}"/>
          </ac:grpSpMkLst>
        </pc:grpChg>
        <pc:picChg chg="add mod">
          <ac:chgData name="matteo.lucchi98@outlook.it" userId="8d379bae99e6e2f9" providerId="LiveId" clId="{27420481-21F1-4769-97E5-5FF350D8C8EA}" dt="2022-07-25T14:11:36.354" v="2448" actId="1076"/>
          <ac:picMkLst>
            <pc:docMk/>
            <pc:sldMk cId="211672630" sldId="257"/>
            <ac:picMk id="5" creationId="{803EBE17-BC8F-AD02-321B-0A772239D6E2}"/>
          </ac:picMkLst>
        </pc:picChg>
        <pc:picChg chg="add mod">
          <ac:chgData name="matteo.lucchi98@outlook.it" userId="8d379bae99e6e2f9" providerId="LiveId" clId="{27420481-21F1-4769-97E5-5FF350D8C8EA}" dt="2022-07-25T14:11:00.046" v="2444" actId="1076"/>
          <ac:picMkLst>
            <pc:docMk/>
            <pc:sldMk cId="211672630" sldId="257"/>
            <ac:picMk id="7" creationId="{A393FC66-E03E-45BC-87BB-1C044CB3E4C1}"/>
          </ac:picMkLst>
        </pc:picChg>
        <pc:picChg chg="add mod">
          <ac:chgData name="matteo.lucchi98@outlook.it" userId="8d379bae99e6e2f9" providerId="LiveId" clId="{27420481-21F1-4769-97E5-5FF350D8C8EA}" dt="2022-07-25T14:14:15.683" v="2488" actId="14100"/>
          <ac:picMkLst>
            <pc:docMk/>
            <pc:sldMk cId="211672630" sldId="257"/>
            <ac:picMk id="9" creationId="{F62E9AAF-3D9D-8B5D-F92C-CA73844733AD}"/>
          </ac:picMkLst>
        </pc:picChg>
        <pc:picChg chg="add mod">
          <ac:chgData name="matteo.lucchi98@outlook.it" userId="8d379bae99e6e2f9" providerId="LiveId" clId="{27420481-21F1-4769-97E5-5FF350D8C8EA}" dt="2022-07-25T14:14:20.705" v="2489" actId="14100"/>
          <ac:picMkLst>
            <pc:docMk/>
            <pc:sldMk cId="211672630" sldId="257"/>
            <ac:picMk id="11" creationId="{B27F0755-3B09-6D6A-65CF-A1A449412360}"/>
          </ac:picMkLst>
        </pc:picChg>
        <pc:picChg chg="add mod">
          <ac:chgData name="matteo.lucchi98@outlook.it" userId="8d379bae99e6e2f9" providerId="LiveId" clId="{27420481-21F1-4769-97E5-5FF350D8C8EA}" dt="2022-07-25T14:21:52.999" v="2524" actId="14100"/>
          <ac:picMkLst>
            <pc:docMk/>
            <pc:sldMk cId="211672630" sldId="257"/>
            <ac:picMk id="35" creationId="{EDB1D4B0-2328-7811-E436-E9D5C4015B41}"/>
          </ac:picMkLst>
        </pc:picChg>
        <pc:picChg chg="add mod">
          <ac:chgData name="matteo.lucchi98@outlook.it" userId="8d379bae99e6e2f9" providerId="LiveId" clId="{27420481-21F1-4769-97E5-5FF350D8C8EA}" dt="2022-07-25T14:22:01.787" v="2525" actId="14100"/>
          <ac:picMkLst>
            <pc:docMk/>
            <pc:sldMk cId="211672630" sldId="257"/>
            <ac:picMk id="37" creationId="{DA3D496D-93D1-7B9E-8E01-2ADBB36EBE08}"/>
          </ac:picMkLst>
        </pc:picChg>
        <pc:inkChg chg="add del mod">
          <ac:chgData name="matteo.lucchi98@outlook.it" userId="8d379bae99e6e2f9" providerId="LiveId" clId="{27420481-21F1-4769-97E5-5FF350D8C8EA}" dt="2022-07-25T14:12:10.930" v="2454" actId="9405"/>
          <ac:inkMkLst>
            <pc:docMk/>
            <pc:sldMk cId="211672630" sldId="257"/>
            <ac:inkMk id="12" creationId="{147B671D-4767-9F63-DD57-0C97F6C78FA9}"/>
          </ac:inkMkLst>
        </pc:inkChg>
        <pc:inkChg chg="add del mod">
          <ac:chgData name="matteo.lucchi98@outlook.it" userId="8d379bae99e6e2f9" providerId="LiveId" clId="{27420481-21F1-4769-97E5-5FF350D8C8EA}" dt="2022-07-25T14:12:10.568" v="2453"/>
          <ac:inkMkLst>
            <pc:docMk/>
            <pc:sldMk cId="211672630" sldId="257"/>
            <ac:inkMk id="13" creationId="{758F78E7-24AF-C22C-5E49-4777F2D01392}"/>
          </ac:inkMkLst>
        </pc:inkChg>
        <pc:inkChg chg="add del">
          <ac:chgData name="matteo.lucchi98@outlook.it" userId="8d379bae99e6e2f9" providerId="LiveId" clId="{27420481-21F1-4769-97E5-5FF350D8C8EA}" dt="2022-07-25T14:12:14.698" v="2456" actId="9405"/>
          <ac:inkMkLst>
            <pc:docMk/>
            <pc:sldMk cId="211672630" sldId="257"/>
            <ac:inkMk id="15" creationId="{BD998F2E-79F1-E379-E124-9C2936528313}"/>
          </ac:inkMkLst>
        </pc:inkChg>
        <pc:inkChg chg="add del mod">
          <ac:chgData name="matteo.lucchi98@outlook.it" userId="8d379bae99e6e2f9" providerId="LiveId" clId="{27420481-21F1-4769-97E5-5FF350D8C8EA}" dt="2022-07-25T14:12:40.486" v="2470" actId="9405"/>
          <ac:inkMkLst>
            <pc:docMk/>
            <pc:sldMk cId="211672630" sldId="257"/>
            <ac:inkMk id="16" creationId="{EDA073E5-0FD0-1425-CB30-859CC4073CD6}"/>
          </ac:inkMkLst>
        </pc:inkChg>
        <pc:inkChg chg="add del mod">
          <ac:chgData name="matteo.lucchi98@outlook.it" userId="8d379bae99e6e2f9" providerId="LiveId" clId="{27420481-21F1-4769-97E5-5FF350D8C8EA}" dt="2022-07-25T14:12:24.429" v="2467"/>
          <ac:inkMkLst>
            <pc:docMk/>
            <pc:sldMk cId="211672630" sldId="257"/>
            <ac:inkMk id="17" creationId="{75B1AE50-10AD-388E-0678-67B39D882A11}"/>
          </ac:inkMkLst>
        </pc:inkChg>
        <pc:inkChg chg="add del mod">
          <ac:chgData name="matteo.lucchi98@outlook.it" userId="8d379bae99e6e2f9" providerId="LiveId" clId="{27420481-21F1-4769-97E5-5FF350D8C8EA}" dt="2022-07-25T14:12:23.853" v="2465" actId="9405"/>
          <ac:inkMkLst>
            <pc:docMk/>
            <pc:sldMk cId="211672630" sldId="257"/>
            <ac:inkMk id="19" creationId="{4981F188-5B11-4D60-16D2-19185C5D6274}"/>
          </ac:inkMkLst>
        </pc:inkChg>
        <pc:inkChg chg="add del mod">
          <ac:chgData name="matteo.lucchi98@outlook.it" userId="8d379bae99e6e2f9" providerId="LiveId" clId="{27420481-21F1-4769-97E5-5FF350D8C8EA}" dt="2022-07-25T14:12:23.444" v="2464"/>
          <ac:inkMkLst>
            <pc:docMk/>
            <pc:sldMk cId="211672630" sldId="257"/>
            <ac:inkMk id="20" creationId="{4666F6BC-5755-E09E-2389-A38DD61CBDF0}"/>
          </ac:inkMkLst>
        </pc:inkChg>
        <pc:inkChg chg="add del">
          <ac:chgData name="matteo.lucchi98@outlook.it" userId="8d379bae99e6e2f9" providerId="LiveId" clId="{27420481-21F1-4769-97E5-5FF350D8C8EA}" dt="2022-07-25T14:12:40.134" v="2469" actId="9405"/>
          <ac:inkMkLst>
            <pc:docMk/>
            <pc:sldMk cId="211672630" sldId="257"/>
            <ac:inkMk id="22" creationId="{EEAA5286-09AD-A03A-6A8F-91D3ADC7E33B}"/>
          </ac:inkMkLst>
        </pc:inkChg>
        <pc:inkChg chg="add mod">
          <ac:chgData name="matteo.lucchi98@outlook.it" userId="8d379bae99e6e2f9" providerId="LiveId" clId="{27420481-21F1-4769-97E5-5FF350D8C8EA}" dt="2022-07-25T14:12:47.553" v="2473"/>
          <ac:inkMkLst>
            <pc:docMk/>
            <pc:sldMk cId="211672630" sldId="257"/>
            <ac:inkMk id="23" creationId="{260CD390-6D61-540F-2D6F-914337FA0AB1}"/>
          </ac:inkMkLst>
        </pc:inkChg>
        <pc:inkChg chg="add mod">
          <ac:chgData name="matteo.lucchi98@outlook.it" userId="8d379bae99e6e2f9" providerId="LiveId" clId="{27420481-21F1-4769-97E5-5FF350D8C8EA}" dt="2022-07-25T14:12:47.553" v="2473"/>
          <ac:inkMkLst>
            <pc:docMk/>
            <pc:sldMk cId="211672630" sldId="257"/>
            <ac:inkMk id="24" creationId="{132CB3F4-8192-2FFF-CB0E-4003A20BE26A}"/>
          </ac:inkMkLst>
        </pc:inkChg>
        <pc:inkChg chg="add del">
          <ac:chgData name="matteo.lucchi98@outlook.it" userId="8d379bae99e6e2f9" providerId="LiveId" clId="{27420481-21F1-4769-97E5-5FF350D8C8EA}" dt="2022-07-25T14:12:55.497" v="2475" actId="9405"/>
          <ac:inkMkLst>
            <pc:docMk/>
            <pc:sldMk cId="211672630" sldId="257"/>
            <ac:inkMk id="26" creationId="{A9AFCDC6-9450-A276-102A-1C08D4BA5317}"/>
          </ac:inkMkLst>
        </pc:inkChg>
        <pc:inkChg chg="add mod">
          <ac:chgData name="matteo.lucchi98@outlook.it" userId="8d379bae99e6e2f9" providerId="LiveId" clId="{27420481-21F1-4769-97E5-5FF350D8C8EA}" dt="2022-07-25T14:13:00.467" v="2478"/>
          <ac:inkMkLst>
            <pc:docMk/>
            <pc:sldMk cId="211672630" sldId="257"/>
            <ac:inkMk id="27" creationId="{E9C1D438-71F9-569B-462C-71F8DA1FA856}"/>
          </ac:inkMkLst>
        </pc:inkChg>
        <pc:inkChg chg="add mod">
          <ac:chgData name="matteo.lucchi98@outlook.it" userId="8d379bae99e6e2f9" providerId="LiveId" clId="{27420481-21F1-4769-97E5-5FF350D8C8EA}" dt="2022-07-25T14:13:00.467" v="2478"/>
          <ac:inkMkLst>
            <pc:docMk/>
            <pc:sldMk cId="211672630" sldId="257"/>
            <ac:inkMk id="28" creationId="{ADC1365E-7DB0-161A-ABBB-B8219ECB69D3}"/>
          </ac:inkMkLst>
        </pc:inkChg>
        <pc:inkChg chg="add mod">
          <ac:chgData name="matteo.lucchi98@outlook.it" userId="8d379bae99e6e2f9" providerId="LiveId" clId="{27420481-21F1-4769-97E5-5FF350D8C8EA}" dt="2022-07-25T14:13:08.640" v="2481"/>
          <ac:inkMkLst>
            <pc:docMk/>
            <pc:sldMk cId="211672630" sldId="257"/>
            <ac:inkMk id="30" creationId="{B736D585-0A4F-B7B8-224F-DDF9823F4A28}"/>
          </ac:inkMkLst>
        </pc:inkChg>
        <pc:inkChg chg="add mod">
          <ac:chgData name="matteo.lucchi98@outlook.it" userId="8d379bae99e6e2f9" providerId="LiveId" clId="{27420481-21F1-4769-97E5-5FF350D8C8EA}" dt="2022-07-25T14:13:08.640" v="2481"/>
          <ac:inkMkLst>
            <pc:docMk/>
            <pc:sldMk cId="211672630" sldId="257"/>
            <ac:inkMk id="31" creationId="{D6EB6FFB-B4B0-AD71-CB89-92C9CF510219}"/>
          </ac:inkMkLst>
        </pc:inkChg>
        <pc:inkChg chg="add del">
          <ac:chgData name="matteo.lucchi98@outlook.it" userId="8d379bae99e6e2f9" providerId="LiveId" clId="{27420481-21F1-4769-97E5-5FF350D8C8EA}" dt="2022-07-25T14:13:45.366" v="2483" actId="9405"/>
          <ac:inkMkLst>
            <pc:docMk/>
            <pc:sldMk cId="211672630" sldId="257"/>
            <ac:inkMk id="33" creationId="{7180E5AB-CD3E-2B23-4FE5-70B42395779B}"/>
          </ac:inkMkLst>
        </pc:inkChg>
        <pc:inkChg chg="add del">
          <ac:chgData name="matteo.lucchi98@outlook.it" userId="8d379bae99e6e2f9" providerId="LiveId" clId="{27420481-21F1-4769-97E5-5FF350D8C8EA}" dt="2022-07-25T14:19:09.587" v="2496" actId="9405"/>
          <ac:inkMkLst>
            <pc:docMk/>
            <pc:sldMk cId="211672630" sldId="257"/>
            <ac:inkMk id="38" creationId="{61D95000-344C-362D-23B1-18C461B7AF99}"/>
          </ac:inkMkLst>
        </pc:inkChg>
        <pc:inkChg chg="add mod">
          <ac:chgData name="matteo.lucchi98@outlook.it" userId="8d379bae99e6e2f9" providerId="LiveId" clId="{27420481-21F1-4769-97E5-5FF350D8C8EA}" dt="2022-07-25T14:19:13.874" v="2499"/>
          <ac:inkMkLst>
            <pc:docMk/>
            <pc:sldMk cId="211672630" sldId="257"/>
            <ac:inkMk id="39" creationId="{074F8080-27C8-CB20-6DCF-0CE291C96827}"/>
          </ac:inkMkLst>
        </pc:inkChg>
        <pc:inkChg chg="add mod">
          <ac:chgData name="matteo.lucchi98@outlook.it" userId="8d379bae99e6e2f9" providerId="LiveId" clId="{27420481-21F1-4769-97E5-5FF350D8C8EA}" dt="2022-07-25T14:19:13.874" v="2499"/>
          <ac:inkMkLst>
            <pc:docMk/>
            <pc:sldMk cId="211672630" sldId="257"/>
            <ac:inkMk id="40" creationId="{E4EC60D9-6732-1D7A-1238-F0DB0D671FBB}"/>
          </ac:inkMkLst>
        </pc:inkChg>
        <pc:inkChg chg="add mod">
          <ac:chgData name="matteo.lucchi98@outlook.it" userId="8d379bae99e6e2f9" providerId="LiveId" clId="{27420481-21F1-4769-97E5-5FF350D8C8EA}" dt="2022-07-25T14:20:14.375" v="2505"/>
          <ac:inkMkLst>
            <pc:docMk/>
            <pc:sldMk cId="211672630" sldId="257"/>
            <ac:inkMk id="42" creationId="{8B8FF091-A0B1-E467-939C-18E36B32BC1C}"/>
          </ac:inkMkLst>
        </pc:inkChg>
        <pc:inkChg chg="add mod">
          <ac:chgData name="matteo.lucchi98@outlook.it" userId="8d379bae99e6e2f9" providerId="LiveId" clId="{27420481-21F1-4769-97E5-5FF350D8C8EA}" dt="2022-07-25T14:20:14.375" v="2505"/>
          <ac:inkMkLst>
            <pc:docMk/>
            <pc:sldMk cId="211672630" sldId="257"/>
            <ac:inkMk id="43" creationId="{29D6924C-20C9-D30B-127A-6056487E7598}"/>
          </ac:inkMkLst>
        </pc:inkChg>
        <pc:inkChg chg="add mod">
          <ac:chgData name="matteo.lucchi98@outlook.it" userId="8d379bae99e6e2f9" providerId="LiveId" clId="{27420481-21F1-4769-97E5-5FF350D8C8EA}" dt="2022-07-25T14:20:16.815" v="2508"/>
          <ac:inkMkLst>
            <pc:docMk/>
            <pc:sldMk cId="211672630" sldId="257"/>
            <ac:inkMk id="45" creationId="{41FA6762-6789-40EF-5AF4-CE6A0E1E9647}"/>
          </ac:inkMkLst>
        </pc:inkChg>
        <pc:inkChg chg="add mod">
          <ac:chgData name="matteo.lucchi98@outlook.it" userId="8d379bae99e6e2f9" providerId="LiveId" clId="{27420481-21F1-4769-97E5-5FF350D8C8EA}" dt="2022-07-25T14:20:16.815" v="2508"/>
          <ac:inkMkLst>
            <pc:docMk/>
            <pc:sldMk cId="211672630" sldId="257"/>
            <ac:inkMk id="46" creationId="{2610010B-DA6F-4AA5-8884-5C9ACC4A2393}"/>
          </ac:inkMkLst>
        </pc:inkChg>
        <pc:inkChg chg="add del mod">
          <ac:chgData name="matteo.lucchi98@outlook.it" userId="8d379bae99e6e2f9" providerId="LiveId" clId="{27420481-21F1-4769-97E5-5FF350D8C8EA}" dt="2022-07-25T14:20:25.247" v="2514" actId="9405"/>
          <ac:inkMkLst>
            <pc:docMk/>
            <pc:sldMk cId="211672630" sldId="257"/>
            <ac:inkMk id="48" creationId="{37DBBDD6-636F-7486-7A8F-E1774110D931}"/>
          </ac:inkMkLst>
        </pc:inkChg>
        <pc:inkChg chg="add del mod">
          <ac:chgData name="matteo.lucchi98@outlook.it" userId="8d379bae99e6e2f9" providerId="LiveId" clId="{27420481-21F1-4769-97E5-5FF350D8C8EA}" dt="2022-07-25T14:20:23.771" v="2513"/>
          <ac:inkMkLst>
            <pc:docMk/>
            <pc:sldMk cId="211672630" sldId="257"/>
            <ac:inkMk id="49" creationId="{EB051538-DFB3-5ECB-66DE-185E8F5F1200}"/>
          </ac:inkMkLst>
        </pc:inkChg>
        <pc:inkChg chg="add del mod">
          <ac:chgData name="matteo.lucchi98@outlook.it" userId="8d379bae99e6e2f9" providerId="LiveId" clId="{27420481-21F1-4769-97E5-5FF350D8C8EA}" dt="2022-07-25T14:20:29.597" v="2520" actId="9405"/>
          <ac:inkMkLst>
            <pc:docMk/>
            <pc:sldMk cId="211672630" sldId="257"/>
            <ac:inkMk id="51" creationId="{347F6898-1EF4-1CF8-C06D-694831D31908}"/>
          </ac:inkMkLst>
        </pc:inkChg>
        <pc:inkChg chg="add del mod">
          <ac:chgData name="matteo.lucchi98@outlook.it" userId="8d379bae99e6e2f9" providerId="LiveId" clId="{27420481-21F1-4769-97E5-5FF350D8C8EA}" dt="2022-07-25T14:20:29.226" v="2519"/>
          <ac:inkMkLst>
            <pc:docMk/>
            <pc:sldMk cId="211672630" sldId="257"/>
            <ac:inkMk id="52" creationId="{7406CBB9-7643-5DEB-217A-01C78ADA986A}"/>
          </ac:inkMkLst>
        </pc:inkChg>
        <pc:inkChg chg="add mod">
          <ac:chgData name="matteo.lucchi98@outlook.it" userId="8d379bae99e6e2f9" providerId="LiveId" clId="{27420481-21F1-4769-97E5-5FF350D8C8EA}" dt="2022-07-25T14:20:33.801" v="2523"/>
          <ac:inkMkLst>
            <pc:docMk/>
            <pc:sldMk cId="211672630" sldId="257"/>
            <ac:inkMk id="54" creationId="{B7BD27C8-4612-859F-1265-140AD818D78C}"/>
          </ac:inkMkLst>
        </pc:inkChg>
        <pc:inkChg chg="add mod">
          <ac:chgData name="matteo.lucchi98@outlook.it" userId="8d379bae99e6e2f9" providerId="LiveId" clId="{27420481-21F1-4769-97E5-5FF350D8C8EA}" dt="2022-07-25T14:20:33.801" v="2523"/>
          <ac:inkMkLst>
            <pc:docMk/>
            <pc:sldMk cId="211672630" sldId="257"/>
            <ac:inkMk id="55" creationId="{D53F7B50-C0FC-8878-7515-A6E4D587D858}"/>
          </ac:inkMkLst>
        </pc:inkChg>
      </pc:sldChg>
      <pc:sldChg chg="addSp modSp mod">
        <pc:chgData name="matteo.lucchi98@outlook.it" userId="8d379bae99e6e2f9" providerId="LiveId" clId="{27420481-21F1-4769-97E5-5FF350D8C8EA}" dt="2022-07-26T10:02:46.309" v="3066" actId="20577"/>
        <pc:sldMkLst>
          <pc:docMk/>
          <pc:sldMk cId="254357880" sldId="258"/>
        </pc:sldMkLst>
        <pc:spChg chg="mod">
          <ac:chgData name="matteo.lucchi98@outlook.it" userId="8d379bae99e6e2f9" providerId="LiveId" clId="{27420481-21F1-4769-97E5-5FF350D8C8EA}" dt="2022-07-25T14:31:50.447" v="2643" actId="1076"/>
          <ac:spMkLst>
            <pc:docMk/>
            <pc:sldMk cId="254357880" sldId="258"/>
            <ac:spMk id="2" creationId="{C2673DFE-FDE1-C790-485F-A0AB19325E40}"/>
          </ac:spMkLst>
        </pc:spChg>
        <pc:spChg chg="mod">
          <ac:chgData name="matteo.lucchi98@outlook.it" userId="8d379bae99e6e2f9" providerId="LiveId" clId="{27420481-21F1-4769-97E5-5FF350D8C8EA}" dt="2022-07-26T10:02:46.309" v="3066" actId="20577"/>
          <ac:spMkLst>
            <pc:docMk/>
            <pc:sldMk cId="254357880" sldId="258"/>
            <ac:spMk id="3" creationId="{FF6ECE1B-5CBD-2DE7-0CA9-9D3C9BF32186}"/>
          </ac:spMkLst>
        </pc:spChg>
        <pc:picChg chg="add mod">
          <ac:chgData name="matteo.lucchi98@outlook.it" userId="8d379bae99e6e2f9" providerId="LiveId" clId="{27420481-21F1-4769-97E5-5FF350D8C8EA}" dt="2022-07-24T09:33:25.651" v="118" actId="1076"/>
          <ac:picMkLst>
            <pc:docMk/>
            <pc:sldMk cId="254357880" sldId="258"/>
            <ac:picMk id="5" creationId="{2508703C-90CA-43A5-D56C-6262F2B7A6BE}"/>
          </ac:picMkLst>
        </pc:picChg>
      </pc:sldChg>
      <pc:sldChg chg="addSp delSp modSp mod ord delAnim modAnim">
        <pc:chgData name="matteo.lucchi98@outlook.it" userId="8d379bae99e6e2f9" providerId="LiveId" clId="{27420481-21F1-4769-97E5-5FF350D8C8EA}" dt="2022-07-25T14:23:52.759" v="2529"/>
        <pc:sldMkLst>
          <pc:docMk/>
          <pc:sldMk cId="3089188043" sldId="259"/>
        </pc:sldMkLst>
        <pc:spChg chg="del">
          <ac:chgData name="matteo.lucchi98@outlook.it" userId="8d379bae99e6e2f9" providerId="LiveId" clId="{27420481-21F1-4769-97E5-5FF350D8C8EA}" dt="2022-07-24T14:39:39.986" v="548"/>
          <ac:spMkLst>
            <pc:docMk/>
            <pc:sldMk cId="3089188043" sldId="259"/>
            <ac:spMk id="3" creationId="{63EA004A-2861-C511-D97B-9FA081B6425A}"/>
          </ac:spMkLst>
        </pc:spChg>
        <pc:spChg chg="add del mod">
          <ac:chgData name="matteo.lucchi98@outlook.it" userId="8d379bae99e6e2f9" providerId="LiveId" clId="{27420481-21F1-4769-97E5-5FF350D8C8EA}" dt="2022-07-24T15:00:41.956" v="559"/>
          <ac:spMkLst>
            <pc:docMk/>
            <pc:sldMk cId="3089188043" sldId="259"/>
            <ac:spMk id="6" creationId="{87629F23-5B19-0DBA-CD08-65CF64848291}"/>
          </ac:spMkLst>
        </pc:spChg>
        <pc:picChg chg="add del mod">
          <ac:chgData name="matteo.lucchi98@outlook.it" userId="8d379bae99e6e2f9" providerId="LiveId" clId="{27420481-21F1-4769-97E5-5FF350D8C8EA}" dt="2022-07-24T14:43:43.002" v="558" actId="478"/>
          <ac:picMkLst>
            <pc:docMk/>
            <pc:sldMk cId="3089188043" sldId="259"/>
            <ac:picMk id="4" creationId="{972FC32E-4080-3C37-D1B8-53F3B63CFFFD}"/>
          </ac:picMkLst>
        </pc:picChg>
        <pc:picChg chg="add mod">
          <ac:chgData name="matteo.lucchi98@outlook.it" userId="8d379bae99e6e2f9" providerId="LiveId" clId="{27420481-21F1-4769-97E5-5FF350D8C8EA}" dt="2022-07-25T08:12:51.144" v="1228" actId="1038"/>
          <ac:picMkLst>
            <pc:docMk/>
            <pc:sldMk cId="3089188043" sldId="259"/>
            <ac:picMk id="7" creationId="{485AE511-12D4-870E-B0EB-C17D807F8BD4}"/>
          </ac:picMkLst>
        </pc:picChg>
      </pc:sldChg>
      <pc:sldChg chg="addSp delSp modSp mod">
        <pc:chgData name="matteo.lucchi98@outlook.it" userId="8d379bae99e6e2f9" providerId="LiveId" clId="{27420481-21F1-4769-97E5-5FF350D8C8EA}" dt="2022-07-26T09:21:18.602" v="3062" actId="9405"/>
        <pc:sldMkLst>
          <pc:docMk/>
          <pc:sldMk cId="3829568526" sldId="260"/>
        </pc:sldMkLst>
        <pc:spChg chg="mod">
          <ac:chgData name="matteo.lucchi98@outlook.it" userId="8d379bae99e6e2f9" providerId="LiveId" clId="{27420481-21F1-4769-97E5-5FF350D8C8EA}" dt="2022-07-25T15:00:45.143" v="2874" actId="20577"/>
          <ac:spMkLst>
            <pc:docMk/>
            <pc:sldMk cId="3829568526" sldId="260"/>
            <ac:spMk id="2" creationId="{C0C486B8-8CC2-EE2A-9909-806212686BFC}"/>
          </ac:spMkLst>
        </pc:spChg>
        <pc:spChg chg="mod">
          <ac:chgData name="matteo.lucchi98@outlook.it" userId="8d379bae99e6e2f9" providerId="LiveId" clId="{27420481-21F1-4769-97E5-5FF350D8C8EA}" dt="2022-07-25T14:59:39.419" v="2864" actId="255"/>
          <ac:spMkLst>
            <pc:docMk/>
            <pc:sldMk cId="3829568526" sldId="260"/>
            <ac:spMk id="3" creationId="{84E262C3-9585-BCE3-E7E8-5A42529B3259}"/>
          </ac:spMkLst>
        </pc:spChg>
        <pc:spChg chg="add mod">
          <ac:chgData name="matteo.lucchi98@outlook.it" userId="8d379bae99e6e2f9" providerId="LiveId" clId="{27420481-21F1-4769-97E5-5FF350D8C8EA}" dt="2022-07-26T09:20:55.891" v="3061" actId="113"/>
          <ac:spMkLst>
            <pc:docMk/>
            <pc:sldMk cId="3829568526" sldId="260"/>
            <ac:spMk id="4" creationId="{1CBBE9D1-F9C0-1A5B-872A-087E2A162632}"/>
          </ac:spMkLst>
        </pc:spChg>
        <pc:spChg chg="add mod">
          <ac:chgData name="matteo.lucchi98@outlook.it" userId="8d379bae99e6e2f9" providerId="LiveId" clId="{27420481-21F1-4769-97E5-5FF350D8C8EA}" dt="2022-07-25T15:00:09.937" v="2871" actId="14100"/>
          <ac:spMkLst>
            <pc:docMk/>
            <pc:sldMk cId="3829568526" sldId="260"/>
            <ac:spMk id="8" creationId="{A44C8FD0-6DDA-4DBA-B7F2-7817728BEB7B}"/>
          </ac:spMkLst>
        </pc:spChg>
        <pc:spChg chg="add mod">
          <ac:chgData name="matteo.lucchi98@outlook.it" userId="8d379bae99e6e2f9" providerId="LiveId" clId="{27420481-21F1-4769-97E5-5FF350D8C8EA}" dt="2022-07-25T15:00:14.914" v="2872" actId="1076"/>
          <ac:spMkLst>
            <pc:docMk/>
            <pc:sldMk cId="3829568526" sldId="260"/>
            <ac:spMk id="10" creationId="{9CCAC784-A7F3-FD0C-E733-1127006BA7F6}"/>
          </ac:spMkLst>
        </pc:spChg>
        <pc:inkChg chg="add del">
          <ac:chgData name="matteo.lucchi98@outlook.it" userId="8d379bae99e6e2f9" providerId="LiveId" clId="{27420481-21F1-4769-97E5-5FF350D8C8EA}" dt="2022-07-25T14:57:24.695" v="2817" actId="9405"/>
          <ac:inkMkLst>
            <pc:docMk/>
            <pc:sldMk cId="3829568526" sldId="260"/>
            <ac:inkMk id="4" creationId="{E45EC051-F0DF-985C-6C89-1F2AF757A70C}"/>
          </ac:inkMkLst>
        </pc:inkChg>
        <pc:inkChg chg="add">
          <ac:chgData name="matteo.lucchi98@outlook.it" userId="8d379bae99e6e2f9" providerId="LiveId" clId="{27420481-21F1-4769-97E5-5FF350D8C8EA}" dt="2022-07-26T09:21:18.602" v="3062" actId="9405"/>
          <ac:inkMkLst>
            <pc:docMk/>
            <pc:sldMk cId="3829568526" sldId="260"/>
            <ac:inkMk id="5" creationId="{27928212-4950-96FB-2CE5-1DB62EFAED5C}"/>
          </ac:inkMkLst>
        </pc:inkChg>
        <pc:inkChg chg="add del">
          <ac:chgData name="matteo.lucchi98@outlook.it" userId="8d379bae99e6e2f9" providerId="LiveId" clId="{27420481-21F1-4769-97E5-5FF350D8C8EA}" dt="2022-07-25T14:57:23.975" v="2816" actId="9405"/>
          <ac:inkMkLst>
            <pc:docMk/>
            <pc:sldMk cId="3829568526" sldId="260"/>
            <ac:inkMk id="5" creationId="{39A059FB-55CD-D59D-E06F-6FFC252C392F}"/>
          </ac:inkMkLst>
        </pc:inkChg>
        <pc:inkChg chg="add del">
          <ac:chgData name="matteo.lucchi98@outlook.it" userId="8d379bae99e6e2f9" providerId="LiveId" clId="{27420481-21F1-4769-97E5-5FF350D8C8EA}" dt="2022-07-25T14:57:22.977" v="2815" actId="9405"/>
          <ac:inkMkLst>
            <pc:docMk/>
            <pc:sldMk cId="3829568526" sldId="260"/>
            <ac:inkMk id="6" creationId="{183C48F2-B090-A6BF-5479-F4764A915062}"/>
          </ac:inkMkLst>
        </pc:inkChg>
        <pc:inkChg chg="add">
          <ac:chgData name="matteo.lucchi98@outlook.it" userId="8d379bae99e6e2f9" providerId="LiveId" clId="{27420481-21F1-4769-97E5-5FF350D8C8EA}" dt="2022-07-25T15:01:04.985" v="2875" actId="9405"/>
          <ac:inkMkLst>
            <pc:docMk/>
            <pc:sldMk cId="3829568526" sldId="260"/>
            <ac:inkMk id="11" creationId="{B1E1BA96-1ECA-B7E1-10FE-FFF39AEB2DD2}"/>
          </ac:inkMkLst>
        </pc:inkChg>
        <pc:inkChg chg="add">
          <ac:chgData name="matteo.lucchi98@outlook.it" userId="8d379bae99e6e2f9" providerId="LiveId" clId="{27420481-21F1-4769-97E5-5FF350D8C8EA}" dt="2022-07-25T15:01:10.985" v="2876" actId="9405"/>
          <ac:inkMkLst>
            <pc:docMk/>
            <pc:sldMk cId="3829568526" sldId="260"/>
            <ac:inkMk id="12" creationId="{3A98886C-00BA-DD28-F136-E467DCAC9EC6}"/>
          </ac:inkMkLst>
        </pc:inkChg>
        <pc:inkChg chg="add">
          <ac:chgData name="matteo.lucchi98@outlook.it" userId="8d379bae99e6e2f9" providerId="LiveId" clId="{27420481-21F1-4769-97E5-5FF350D8C8EA}" dt="2022-07-25T15:01:13.150" v="2877" actId="9405"/>
          <ac:inkMkLst>
            <pc:docMk/>
            <pc:sldMk cId="3829568526" sldId="260"/>
            <ac:inkMk id="13" creationId="{8032C1A6-A3D4-2B70-5231-94128A5D1F3E}"/>
          </ac:inkMkLst>
        </pc:inkChg>
        <pc:inkChg chg="add">
          <ac:chgData name="matteo.lucchi98@outlook.it" userId="8d379bae99e6e2f9" providerId="LiveId" clId="{27420481-21F1-4769-97E5-5FF350D8C8EA}" dt="2022-07-25T15:01:13.889" v="2878" actId="9405"/>
          <ac:inkMkLst>
            <pc:docMk/>
            <pc:sldMk cId="3829568526" sldId="260"/>
            <ac:inkMk id="14" creationId="{7C9A24CE-1E79-0415-141B-056E747BD055}"/>
          </ac:inkMkLst>
        </pc:inkChg>
        <pc:inkChg chg="add">
          <ac:chgData name="matteo.lucchi98@outlook.it" userId="8d379bae99e6e2f9" providerId="LiveId" clId="{27420481-21F1-4769-97E5-5FF350D8C8EA}" dt="2022-07-25T15:01:14.526" v="2879" actId="9405"/>
          <ac:inkMkLst>
            <pc:docMk/>
            <pc:sldMk cId="3829568526" sldId="260"/>
            <ac:inkMk id="15" creationId="{0F85D3F4-5B5B-AB93-735D-796619FA271C}"/>
          </ac:inkMkLst>
        </pc:inkChg>
        <pc:inkChg chg="add">
          <ac:chgData name="matteo.lucchi98@outlook.it" userId="8d379bae99e6e2f9" providerId="LiveId" clId="{27420481-21F1-4769-97E5-5FF350D8C8EA}" dt="2022-07-25T15:01:22.602" v="2880" actId="9405"/>
          <ac:inkMkLst>
            <pc:docMk/>
            <pc:sldMk cId="3829568526" sldId="260"/>
            <ac:inkMk id="16" creationId="{C2FD4C78-CD0E-09C7-383B-97E0B779C7F4}"/>
          </ac:inkMkLst>
        </pc:inkChg>
        <pc:inkChg chg="add">
          <ac:chgData name="matteo.lucchi98@outlook.it" userId="8d379bae99e6e2f9" providerId="LiveId" clId="{27420481-21F1-4769-97E5-5FF350D8C8EA}" dt="2022-07-25T15:01:23.522" v="2881" actId="9405"/>
          <ac:inkMkLst>
            <pc:docMk/>
            <pc:sldMk cId="3829568526" sldId="260"/>
            <ac:inkMk id="17" creationId="{553F9F0B-03DC-3D8E-03B4-213BE7560EC2}"/>
          </ac:inkMkLst>
        </pc:inkChg>
        <pc:inkChg chg="add">
          <ac:chgData name="matteo.lucchi98@outlook.it" userId="8d379bae99e6e2f9" providerId="LiveId" clId="{27420481-21F1-4769-97E5-5FF350D8C8EA}" dt="2022-07-25T15:01:26.737" v="2882" actId="9405"/>
          <ac:inkMkLst>
            <pc:docMk/>
            <pc:sldMk cId="3829568526" sldId="260"/>
            <ac:inkMk id="18" creationId="{DFA8E42B-FCA1-429A-D6E2-40B92CF7851C}"/>
          </ac:inkMkLst>
        </pc:inkChg>
        <pc:inkChg chg="add">
          <ac:chgData name="matteo.lucchi98@outlook.it" userId="8d379bae99e6e2f9" providerId="LiveId" clId="{27420481-21F1-4769-97E5-5FF350D8C8EA}" dt="2022-07-25T15:01:29.333" v="2883" actId="9405"/>
          <ac:inkMkLst>
            <pc:docMk/>
            <pc:sldMk cId="3829568526" sldId="260"/>
            <ac:inkMk id="19" creationId="{0C6B5480-E2DC-599B-9633-F32F60F92494}"/>
          </ac:inkMkLst>
        </pc:inkChg>
        <pc:inkChg chg="add">
          <ac:chgData name="matteo.lucchi98@outlook.it" userId="8d379bae99e6e2f9" providerId="LiveId" clId="{27420481-21F1-4769-97E5-5FF350D8C8EA}" dt="2022-07-25T15:01:31.833" v="2884" actId="9405"/>
          <ac:inkMkLst>
            <pc:docMk/>
            <pc:sldMk cId="3829568526" sldId="260"/>
            <ac:inkMk id="20" creationId="{08D48F2B-B6DF-A160-B201-787A6D671008}"/>
          </ac:inkMkLst>
        </pc:inkChg>
        <pc:inkChg chg="add del">
          <ac:chgData name="matteo.lucchi98@outlook.it" userId="8d379bae99e6e2f9" providerId="LiveId" clId="{27420481-21F1-4769-97E5-5FF350D8C8EA}" dt="2022-07-25T15:01:44.650" v="2886" actId="9405"/>
          <ac:inkMkLst>
            <pc:docMk/>
            <pc:sldMk cId="3829568526" sldId="260"/>
            <ac:inkMk id="21" creationId="{15D4FA54-5A25-44B9-3F6B-D806DFC75988}"/>
          </ac:inkMkLst>
        </pc:inkChg>
        <pc:inkChg chg="add del">
          <ac:chgData name="matteo.lucchi98@outlook.it" userId="8d379bae99e6e2f9" providerId="LiveId" clId="{27420481-21F1-4769-97E5-5FF350D8C8EA}" dt="2022-07-25T15:01:58.281" v="2888" actId="9405"/>
          <ac:inkMkLst>
            <pc:docMk/>
            <pc:sldMk cId="3829568526" sldId="260"/>
            <ac:inkMk id="22" creationId="{AFDE9B1A-7803-BF2E-5810-A2104371B4ED}"/>
          </ac:inkMkLst>
        </pc:inkChg>
        <pc:inkChg chg="add del">
          <ac:chgData name="matteo.lucchi98@outlook.it" userId="8d379bae99e6e2f9" providerId="LiveId" clId="{27420481-21F1-4769-97E5-5FF350D8C8EA}" dt="2022-07-25T15:02:10.165" v="2894" actId="9405"/>
          <ac:inkMkLst>
            <pc:docMk/>
            <pc:sldMk cId="3829568526" sldId="260"/>
            <ac:inkMk id="23" creationId="{805C7739-DE40-3C7A-D8BA-9A13B126AFA5}"/>
          </ac:inkMkLst>
        </pc:inkChg>
        <pc:inkChg chg="add del">
          <ac:chgData name="matteo.lucchi98@outlook.it" userId="8d379bae99e6e2f9" providerId="LiveId" clId="{27420481-21F1-4769-97E5-5FF350D8C8EA}" dt="2022-07-25T15:02:09.804" v="2893" actId="9405"/>
          <ac:inkMkLst>
            <pc:docMk/>
            <pc:sldMk cId="3829568526" sldId="260"/>
            <ac:inkMk id="24" creationId="{04397455-5335-EE44-FC5D-F70754413FF9}"/>
          </ac:inkMkLst>
        </pc:inkChg>
        <pc:inkChg chg="add del">
          <ac:chgData name="matteo.lucchi98@outlook.it" userId="8d379bae99e6e2f9" providerId="LiveId" clId="{27420481-21F1-4769-97E5-5FF350D8C8EA}" dt="2022-07-25T15:02:09.498" v="2892" actId="9405"/>
          <ac:inkMkLst>
            <pc:docMk/>
            <pc:sldMk cId="3829568526" sldId="260"/>
            <ac:inkMk id="25" creationId="{6381811A-52D8-0074-B5B6-851E7FC36574}"/>
          </ac:inkMkLst>
        </pc:inkChg>
        <pc:inkChg chg="add">
          <ac:chgData name="matteo.lucchi98@outlook.it" userId="8d379bae99e6e2f9" providerId="LiveId" clId="{27420481-21F1-4769-97E5-5FF350D8C8EA}" dt="2022-07-25T15:02:16.261" v="2895" actId="9405"/>
          <ac:inkMkLst>
            <pc:docMk/>
            <pc:sldMk cId="3829568526" sldId="260"/>
            <ac:inkMk id="26" creationId="{D8DAF3AE-5558-21FD-9823-F9C745CA3924}"/>
          </ac:inkMkLst>
        </pc:inkChg>
        <pc:inkChg chg="add">
          <ac:chgData name="matteo.lucchi98@outlook.it" userId="8d379bae99e6e2f9" providerId="LiveId" clId="{27420481-21F1-4769-97E5-5FF350D8C8EA}" dt="2022-07-25T15:02:25.365" v="2896" actId="9405"/>
          <ac:inkMkLst>
            <pc:docMk/>
            <pc:sldMk cId="3829568526" sldId="260"/>
            <ac:inkMk id="27" creationId="{5A90EEF4-4B2D-BE88-9CA2-6289EA4DE28F}"/>
          </ac:inkMkLst>
        </pc:inkChg>
        <pc:inkChg chg="add del">
          <ac:chgData name="matteo.lucchi98@outlook.it" userId="8d379bae99e6e2f9" providerId="LiveId" clId="{27420481-21F1-4769-97E5-5FF350D8C8EA}" dt="2022-07-25T15:02:28.854" v="2900" actId="9405"/>
          <ac:inkMkLst>
            <pc:docMk/>
            <pc:sldMk cId="3829568526" sldId="260"/>
            <ac:inkMk id="28" creationId="{A3BE7D67-FC18-9BB9-AECC-53EE93D42D19}"/>
          </ac:inkMkLst>
        </pc:inkChg>
        <pc:inkChg chg="add del">
          <ac:chgData name="matteo.lucchi98@outlook.it" userId="8d379bae99e6e2f9" providerId="LiveId" clId="{27420481-21F1-4769-97E5-5FF350D8C8EA}" dt="2022-07-25T15:02:28.658" v="2899" actId="9405"/>
          <ac:inkMkLst>
            <pc:docMk/>
            <pc:sldMk cId="3829568526" sldId="260"/>
            <ac:inkMk id="29" creationId="{F74B70CC-58BC-3B37-8B7B-ABDA383B61DA}"/>
          </ac:inkMkLst>
        </pc:inkChg>
        <pc:inkChg chg="add">
          <ac:chgData name="matteo.lucchi98@outlook.it" userId="8d379bae99e6e2f9" providerId="LiveId" clId="{27420481-21F1-4769-97E5-5FF350D8C8EA}" dt="2022-07-25T15:02:32.138" v="2901" actId="9405"/>
          <ac:inkMkLst>
            <pc:docMk/>
            <pc:sldMk cId="3829568526" sldId="260"/>
            <ac:inkMk id="30" creationId="{72F90B9E-6062-5429-7489-663590266CDF}"/>
          </ac:inkMkLst>
        </pc:inkChg>
      </pc:sldChg>
      <pc:sldChg chg="addSp delSp modSp mod">
        <pc:chgData name="matteo.lucchi98@outlook.it" userId="8d379bae99e6e2f9" providerId="LiveId" clId="{27420481-21F1-4769-97E5-5FF350D8C8EA}" dt="2022-07-25T15:14:56.860" v="2981" actId="255"/>
        <pc:sldMkLst>
          <pc:docMk/>
          <pc:sldMk cId="2098299076" sldId="261"/>
        </pc:sldMkLst>
        <pc:spChg chg="mod">
          <ac:chgData name="matteo.lucchi98@outlook.it" userId="8d379bae99e6e2f9" providerId="LiveId" clId="{27420481-21F1-4769-97E5-5FF350D8C8EA}" dt="2022-07-25T15:14:56.860" v="2981" actId="255"/>
          <ac:spMkLst>
            <pc:docMk/>
            <pc:sldMk cId="2098299076" sldId="261"/>
            <ac:spMk id="2" creationId="{71CCD5B5-605A-91C6-2B5F-60503FAAE4D0}"/>
          </ac:spMkLst>
        </pc:spChg>
        <pc:spChg chg="mod">
          <ac:chgData name="matteo.lucchi98@outlook.it" userId="8d379bae99e6e2f9" providerId="LiveId" clId="{27420481-21F1-4769-97E5-5FF350D8C8EA}" dt="2022-07-25T15:14:44.691" v="2979" actId="1076"/>
          <ac:spMkLst>
            <pc:docMk/>
            <pc:sldMk cId="2098299076" sldId="261"/>
            <ac:spMk id="3" creationId="{4CF69E5A-C605-1AC5-D31D-EAAB478EAFBA}"/>
          </ac:spMkLst>
        </pc:spChg>
        <pc:picChg chg="add mod">
          <ac:chgData name="matteo.lucchi98@outlook.it" userId="8d379bae99e6e2f9" providerId="LiveId" clId="{27420481-21F1-4769-97E5-5FF350D8C8EA}" dt="2022-07-25T15:14:48.097" v="2980" actId="1076"/>
          <ac:picMkLst>
            <pc:docMk/>
            <pc:sldMk cId="2098299076" sldId="261"/>
            <ac:picMk id="7" creationId="{23EC5641-68BC-88E6-28A0-F85351733723}"/>
          </ac:picMkLst>
        </pc:picChg>
        <pc:inkChg chg="add del">
          <ac:chgData name="matteo.lucchi98@outlook.it" userId="8d379bae99e6e2f9" providerId="LiveId" clId="{27420481-21F1-4769-97E5-5FF350D8C8EA}" dt="2022-07-25T15:08:42.608" v="2905" actId="9405"/>
          <ac:inkMkLst>
            <pc:docMk/>
            <pc:sldMk cId="2098299076" sldId="261"/>
            <ac:inkMk id="4" creationId="{D6E95C67-C846-D4E9-0CF7-DEDD1A878A7F}"/>
          </ac:inkMkLst>
        </pc:inkChg>
        <pc:inkChg chg="add del">
          <ac:chgData name="matteo.lucchi98@outlook.it" userId="8d379bae99e6e2f9" providerId="LiveId" clId="{27420481-21F1-4769-97E5-5FF350D8C8EA}" dt="2022-07-25T15:08:38.490" v="2904" actId="9405"/>
          <ac:inkMkLst>
            <pc:docMk/>
            <pc:sldMk cId="2098299076" sldId="261"/>
            <ac:inkMk id="5" creationId="{18FEFB63-A693-54E3-FC79-66D8CD75BFA0}"/>
          </ac:inkMkLst>
        </pc:inkChg>
      </pc:sldChg>
      <pc:sldChg chg="addSp delSp modSp new mod">
        <pc:chgData name="matteo.lucchi98@outlook.it" userId="8d379bae99e6e2f9" providerId="LiveId" clId="{27420481-21F1-4769-97E5-5FF350D8C8EA}" dt="2022-07-25T15:15:57.105" v="2986" actId="1076"/>
        <pc:sldMkLst>
          <pc:docMk/>
          <pc:sldMk cId="2558668435" sldId="262"/>
        </pc:sldMkLst>
        <pc:spChg chg="mod">
          <ac:chgData name="matteo.lucchi98@outlook.it" userId="8d379bae99e6e2f9" providerId="LiveId" clId="{27420481-21F1-4769-97E5-5FF350D8C8EA}" dt="2022-07-25T15:15:57.105" v="2986" actId="1076"/>
          <ac:spMkLst>
            <pc:docMk/>
            <pc:sldMk cId="2558668435" sldId="262"/>
            <ac:spMk id="2" creationId="{60898EFC-12EE-2649-7344-E51F692ABD32}"/>
          </ac:spMkLst>
        </pc:spChg>
        <pc:spChg chg="del mod">
          <ac:chgData name="matteo.lucchi98@outlook.it" userId="8d379bae99e6e2f9" providerId="LiveId" clId="{27420481-21F1-4769-97E5-5FF350D8C8EA}" dt="2022-07-25T07:01:28.403" v="712" actId="21"/>
          <ac:spMkLst>
            <pc:docMk/>
            <pc:sldMk cId="2558668435" sldId="262"/>
            <ac:spMk id="3" creationId="{0FE8572B-F9DE-0A96-3D58-ABA34CABCBA9}"/>
          </ac:spMkLst>
        </pc:spChg>
        <pc:spChg chg="add mod">
          <ac:chgData name="matteo.lucchi98@outlook.it" userId="8d379bae99e6e2f9" providerId="LiveId" clId="{27420481-21F1-4769-97E5-5FF350D8C8EA}" dt="2022-07-25T14:32:32.002" v="2648" actId="113"/>
          <ac:spMkLst>
            <pc:docMk/>
            <pc:sldMk cId="2558668435" sldId="262"/>
            <ac:spMk id="4" creationId="{632C8E84-A37B-B91A-E452-8C5F26D38014}"/>
          </ac:spMkLst>
        </pc:spChg>
        <pc:spChg chg="add mod">
          <ac:chgData name="matteo.lucchi98@outlook.it" userId="8d379bae99e6e2f9" providerId="LiveId" clId="{27420481-21F1-4769-97E5-5FF350D8C8EA}" dt="2022-07-25T14:34:09.269" v="2659" actId="1076"/>
          <ac:spMkLst>
            <pc:docMk/>
            <pc:sldMk cId="2558668435" sldId="262"/>
            <ac:spMk id="5" creationId="{3F68BCC1-A842-6BE2-9685-D0857547A95C}"/>
          </ac:spMkLst>
        </pc:spChg>
        <pc:spChg chg="add del mod">
          <ac:chgData name="matteo.lucchi98@outlook.it" userId="8d379bae99e6e2f9" providerId="LiveId" clId="{27420481-21F1-4769-97E5-5FF350D8C8EA}" dt="2022-07-25T07:23:58.882" v="916" actId="21"/>
          <ac:spMkLst>
            <pc:docMk/>
            <pc:sldMk cId="2558668435" sldId="262"/>
            <ac:spMk id="6" creationId="{6FC08500-2A31-FECD-3454-4953228A9C49}"/>
          </ac:spMkLst>
        </pc:spChg>
        <pc:spChg chg="add mod">
          <ac:chgData name="matteo.lucchi98@outlook.it" userId="8d379bae99e6e2f9" providerId="LiveId" clId="{27420481-21F1-4769-97E5-5FF350D8C8EA}" dt="2022-07-25T14:34:47.456" v="2667" actId="1076"/>
          <ac:spMkLst>
            <pc:docMk/>
            <pc:sldMk cId="2558668435" sldId="262"/>
            <ac:spMk id="7" creationId="{7BC700DB-C0DA-D7C2-2EED-1D8AC63B91BE}"/>
          </ac:spMkLst>
        </pc:spChg>
        <pc:spChg chg="add del mod">
          <ac:chgData name="matteo.lucchi98@outlook.it" userId="8d379bae99e6e2f9" providerId="LiveId" clId="{27420481-21F1-4769-97E5-5FF350D8C8EA}" dt="2022-07-25T07:18:44.297" v="912" actId="21"/>
          <ac:spMkLst>
            <pc:docMk/>
            <pc:sldMk cId="2558668435" sldId="262"/>
            <ac:spMk id="8" creationId="{C126740F-D594-BEAE-3FCB-971B9199983D}"/>
          </ac:spMkLst>
        </pc:spChg>
        <pc:spChg chg="add mod">
          <ac:chgData name="matteo.lucchi98@outlook.it" userId="8d379bae99e6e2f9" providerId="LiveId" clId="{27420481-21F1-4769-97E5-5FF350D8C8EA}" dt="2022-07-25T14:33:36.753" v="2656" actId="1076"/>
          <ac:spMkLst>
            <pc:docMk/>
            <pc:sldMk cId="2558668435" sldId="262"/>
            <ac:spMk id="11" creationId="{E4D6199F-0764-E78D-155A-5D6764E8DF43}"/>
          </ac:spMkLst>
        </pc:spChg>
        <pc:spChg chg="add mod">
          <ac:chgData name="matteo.lucchi98@outlook.it" userId="8d379bae99e6e2f9" providerId="LiveId" clId="{27420481-21F1-4769-97E5-5FF350D8C8EA}" dt="2022-07-25T07:16:18.107" v="902" actId="20577"/>
          <ac:spMkLst>
            <pc:docMk/>
            <pc:sldMk cId="2558668435" sldId="262"/>
            <ac:spMk id="14" creationId="{DEBDC5DA-84D8-6F3F-F591-F31F520268E9}"/>
          </ac:spMkLst>
        </pc:spChg>
        <pc:spChg chg="add mod">
          <ac:chgData name="matteo.lucchi98@outlook.it" userId="8d379bae99e6e2f9" providerId="LiveId" clId="{27420481-21F1-4769-97E5-5FF350D8C8EA}" dt="2022-07-25T14:34:15.605" v="2661" actId="113"/>
          <ac:spMkLst>
            <pc:docMk/>
            <pc:sldMk cId="2558668435" sldId="262"/>
            <ac:spMk id="15" creationId="{2E47AFE0-4D20-5954-B149-B83D77A200FC}"/>
          </ac:spMkLst>
        </pc:spChg>
        <pc:picChg chg="add mod">
          <ac:chgData name="matteo.lucchi98@outlook.it" userId="8d379bae99e6e2f9" providerId="LiveId" clId="{27420481-21F1-4769-97E5-5FF350D8C8EA}" dt="2022-07-25T14:33:29.329" v="2655" actId="1076"/>
          <ac:picMkLst>
            <pc:docMk/>
            <pc:sldMk cId="2558668435" sldId="262"/>
            <ac:picMk id="10" creationId="{42C8770A-BF06-AD75-1682-B60F30EFFF2E}"/>
          </ac:picMkLst>
        </pc:picChg>
        <pc:picChg chg="add mod">
          <ac:chgData name="matteo.lucchi98@outlook.it" userId="8d379bae99e6e2f9" providerId="LiveId" clId="{27420481-21F1-4769-97E5-5FF350D8C8EA}" dt="2022-07-25T14:33:19.362" v="2654" actId="1076"/>
          <ac:picMkLst>
            <pc:docMk/>
            <pc:sldMk cId="2558668435" sldId="262"/>
            <ac:picMk id="13" creationId="{65A1A90C-10D0-5DB8-A735-0C187A65D16C}"/>
          </ac:picMkLst>
        </pc:picChg>
        <pc:picChg chg="add mod">
          <ac:chgData name="matteo.lucchi98@outlook.it" userId="8d379bae99e6e2f9" providerId="LiveId" clId="{27420481-21F1-4769-97E5-5FF350D8C8EA}" dt="2022-07-25T07:34:19.467" v="1006" actId="1076"/>
          <ac:picMkLst>
            <pc:docMk/>
            <pc:sldMk cId="2558668435" sldId="262"/>
            <ac:picMk id="17" creationId="{64F7DFF5-B393-4487-689E-ECC6B0B4F55E}"/>
          </ac:picMkLst>
        </pc:picChg>
        <pc:picChg chg="add del mod">
          <ac:chgData name="matteo.lucchi98@outlook.it" userId="8d379bae99e6e2f9" providerId="LiveId" clId="{27420481-21F1-4769-97E5-5FF350D8C8EA}" dt="2022-07-25T07:27:39.725" v="969" actId="21"/>
          <ac:picMkLst>
            <pc:docMk/>
            <pc:sldMk cId="2558668435" sldId="262"/>
            <ac:picMk id="19" creationId="{ECDADB26-0903-6A31-3C37-42B803CFB7E5}"/>
          </ac:picMkLst>
        </pc:picChg>
        <pc:picChg chg="add mod">
          <ac:chgData name="matteo.lucchi98@outlook.it" userId="8d379bae99e6e2f9" providerId="LiveId" clId="{27420481-21F1-4769-97E5-5FF350D8C8EA}" dt="2022-07-25T07:34:19.467" v="1006" actId="1076"/>
          <ac:picMkLst>
            <pc:docMk/>
            <pc:sldMk cId="2558668435" sldId="262"/>
            <ac:picMk id="21" creationId="{6C7D56D6-1BEA-8972-E432-E01353E4FEF7}"/>
          </ac:picMkLst>
        </pc:picChg>
        <pc:picChg chg="add mod">
          <ac:chgData name="matteo.lucchi98@outlook.it" userId="8d379bae99e6e2f9" providerId="LiveId" clId="{27420481-21F1-4769-97E5-5FF350D8C8EA}" dt="2022-07-25T07:34:19.467" v="1006" actId="1076"/>
          <ac:picMkLst>
            <pc:docMk/>
            <pc:sldMk cId="2558668435" sldId="262"/>
            <ac:picMk id="23" creationId="{8BB1B4F2-A257-F115-3E9E-7EB7C25512F3}"/>
          </ac:picMkLst>
        </pc:picChg>
        <pc:picChg chg="add mod">
          <ac:chgData name="matteo.lucchi98@outlook.it" userId="8d379bae99e6e2f9" providerId="LiveId" clId="{27420481-21F1-4769-97E5-5FF350D8C8EA}" dt="2022-07-25T07:34:19.467" v="1006" actId="1076"/>
          <ac:picMkLst>
            <pc:docMk/>
            <pc:sldMk cId="2558668435" sldId="262"/>
            <ac:picMk id="25" creationId="{29CDDC4C-4F2B-F713-CD9F-64D433ABA2C0}"/>
          </ac:picMkLst>
        </pc:picChg>
        <pc:picChg chg="add del mod">
          <ac:chgData name="matteo.lucchi98@outlook.it" userId="8d379bae99e6e2f9" providerId="LiveId" clId="{27420481-21F1-4769-97E5-5FF350D8C8EA}" dt="2022-07-25T07:29:25.488" v="971" actId="21"/>
          <ac:picMkLst>
            <pc:docMk/>
            <pc:sldMk cId="2558668435" sldId="262"/>
            <ac:picMk id="27" creationId="{3AE16EE2-A900-FB6E-47F6-81C762C7949C}"/>
          </ac:picMkLst>
        </pc:picChg>
        <pc:picChg chg="add del mod">
          <ac:chgData name="matteo.lucchi98@outlook.it" userId="8d379bae99e6e2f9" providerId="LiveId" clId="{27420481-21F1-4769-97E5-5FF350D8C8EA}" dt="2022-07-25T07:30:20.213" v="975" actId="21"/>
          <ac:picMkLst>
            <pc:docMk/>
            <pc:sldMk cId="2558668435" sldId="262"/>
            <ac:picMk id="29" creationId="{11BFBDF2-2364-2896-DEA6-282A900FC375}"/>
          </ac:picMkLst>
        </pc:picChg>
        <pc:picChg chg="add mod">
          <ac:chgData name="matteo.lucchi98@outlook.it" userId="8d379bae99e6e2f9" providerId="LiveId" clId="{27420481-21F1-4769-97E5-5FF350D8C8EA}" dt="2022-07-25T07:34:19.467" v="1006" actId="1076"/>
          <ac:picMkLst>
            <pc:docMk/>
            <pc:sldMk cId="2558668435" sldId="262"/>
            <ac:picMk id="31" creationId="{21897910-5FAA-122F-860B-D418A7F894AB}"/>
          </ac:picMkLst>
        </pc:picChg>
      </pc:sldChg>
      <pc:sldChg chg="addSp delSp modSp new mod">
        <pc:chgData name="matteo.lucchi98@outlook.it" userId="8d379bae99e6e2f9" providerId="LiveId" clId="{27420481-21F1-4769-97E5-5FF350D8C8EA}" dt="2022-07-25T15:16:35.389" v="2992" actId="14100"/>
        <pc:sldMkLst>
          <pc:docMk/>
          <pc:sldMk cId="1585172686" sldId="263"/>
        </pc:sldMkLst>
        <pc:spChg chg="mod">
          <ac:chgData name="matteo.lucchi98@outlook.it" userId="8d379bae99e6e2f9" providerId="LiveId" clId="{27420481-21F1-4769-97E5-5FF350D8C8EA}" dt="2022-07-25T15:16:35.389" v="2992" actId="14100"/>
          <ac:spMkLst>
            <pc:docMk/>
            <pc:sldMk cId="1585172686" sldId="263"/>
            <ac:spMk id="2" creationId="{9851AAD7-424D-911D-9CA1-9B371E4D162D}"/>
          </ac:spMkLst>
        </pc:spChg>
        <pc:spChg chg="del mod">
          <ac:chgData name="matteo.lucchi98@outlook.it" userId="8d379bae99e6e2f9" providerId="LiveId" clId="{27420481-21F1-4769-97E5-5FF350D8C8EA}" dt="2022-07-25T07:36:27.238" v="1038" actId="21"/>
          <ac:spMkLst>
            <pc:docMk/>
            <pc:sldMk cId="1585172686" sldId="263"/>
            <ac:spMk id="3" creationId="{35029CC2-BA6C-33E1-EFBD-B3955A8DD546}"/>
          </ac:spMkLst>
        </pc:spChg>
        <pc:spChg chg="add mod">
          <ac:chgData name="matteo.lucchi98@outlook.it" userId="8d379bae99e6e2f9" providerId="LiveId" clId="{27420481-21F1-4769-97E5-5FF350D8C8EA}" dt="2022-07-25T14:36:37.244" v="2685" actId="1076"/>
          <ac:spMkLst>
            <pc:docMk/>
            <pc:sldMk cId="1585172686" sldId="263"/>
            <ac:spMk id="5" creationId="{D8F243E4-E4D5-2EBC-4EBD-1E9405B8ED2C}"/>
          </ac:spMkLst>
        </pc:spChg>
        <pc:spChg chg="add mod">
          <ac:chgData name="matteo.lucchi98@outlook.it" userId="8d379bae99e6e2f9" providerId="LiveId" clId="{27420481-21F1-4769-97E5-5FF350D8C8EA}" dt="2022-07-25T14:36:28.247" v="2684" actId="1076"/>
          <ac:spMkLst>
            <pc:docMk/>
            <pc:sldMk cId="1585172686" sldId="263"/>
            <ac:spMk id="7" creationId="{072E45B9-1C1B-EEE6-3172-D4EC97AF9F8E}"/>
          </ac:spMkLst>
        </pc:spChg>
        <pc:spChg chg="add mod">
          <ac:chgData name="matteo.lucchi98@outlook.it" userId="8d379bae99e6e2f9" providerId="LiveId" clId="{27420481-21F1-4769-97E5-5FF350D8C8EA}" dt="2022-07-25T14:36:19.983" v="2683" actId="1076"/>
          <ac:spMkLst>
            <pc:docMk/>
            <pc:sldMk cId="1585172686" sldId="263"/>
            <ac:spMk id="9" creationId="{23D53A6D-5146-3E08-4318-7D9220A87760}"/>
          </ac:spMkLst>
        </pc:spChg>
        <pc:spChg chg="add del mod">
          <ac:chgData name="matteo.lucchi98@outlook.it" userId="8d379bae99e6e2f9" providerId="LiveId" clId="{27420481-21F1-4769-97E5-5FF350D8C8EA}" dt="2022-07-25T07:36:31.753" v="1039" actId="21"/>
          <ac:spMkLst>
            <pc:docMk/>
            <pc:sldMk cId="1585172686" sldId="263"/>
            <ac:spMk id="11" creationId="{0B554373-626B-DF7F-FAD1-0F19D5F44744}"/>
          </ac:spMkLst>
        </pc:spChg>
        <pc:picChg chg="add mod">
          <ac:chgData name="matteo.lucchi98@outlook.it" userId="8d379bae99e6e2f9" providerId="LiveId" clId="{27420481-21F1-4769-97E5-5FF350D8C8EA}" dt="2022-07-25T14:36:14.561" v="2682" actId="1076"/>
          <ac:picMkLst>
            <pc:docMk/>
            <pc:sldMk cId="1585172686" sldId="263"/>
            <ac:picMk id="4" creationId="{2D436F6B-D2AA-A07D-E2AD-7C34BCA46C39}"/>
          </ac:picMkLst>
        </pc:picChg>
        <pc:picChg chg="add mod">
          <ac:chgData name="matteo.lucchi98@outlook.it" userId="8d379bae99e6e2f9" providerId="LiveId" clId="{27420481-21F1-4769-97E5-5FF350D8C8EA}" dt="2022-07-25T14:36:10.682" v="2681" actId="1076"/>
          <ac:picMkLst>
            <pc:docMk/>
            <pc:sldMk cId="1585172686" sldId="263"/>
            <ac:picMk id="8" creationId="{AC06DD57-3FE1-83E6-2C7D-09F828CCA904}"/>
          </ac:picMkLst>
        </pc:picChg>
        <pc:picChg chg="add del mod">
          <ac:chgData name="matteo.lucchi98@outlook.it" userId="8d379bae99e6e2f9" providerId="LiveId" clId="{27420481-21F1-4769-97E5-5FF350D8C8EA}" dt="2022-07-25T07:44:58.689" v="1049" actId="21"/>
          <ac:picMkLst>
            <pc:docMk/>
            <pc:sldMk cId="1585172686" sldId="263"/>
            <ac:picMk id="13" creationId="{6DE8F879-F363-EC27-9343-517F132B65B0}"/>
          </ac:picMkLst>
        </pc:picChg>
        <pc:picChg chg="add mod">
          <ac:chgData name="matteo.lucchi98@outlook.it" userId="8d379bae99e6e2f9" providerId="LiveId" clId="{27420481-21F1-4769-97E5-5FF350D8C8EA}" dt="2022-07-25T14:36:28.247" v="2684" actId="1076"/>
          <ac:picMkLst>
            <pc:docMk/>
            <pc:sldMk cId="1585172686" sldId="263"/>
            <ac:picMk id="15" creationId="{FD95A25C-F0F1-BD7C-9228-96A67A5DE80C}"/>
          </ac:picMkLst>
        </pc:picChg>
        <pc:picChg chg="add mod">
          <ac:chgData name="matteo.lucchi98@outlook.it" userId="8d379bae99e6e2f9" providerId="LiveId" clId="{27420481-21F1-4769-97E5-5FF350D8C8EA}" dt="2022-07-25T14:36:28.247" v="2684" actId="1076"/>
          <ac:picMkLst>
            <pc:docMk/>
            <pc:sldMk cId="1585172686" sldId="263"/>
            <ac:picMk id="17" creationId="{607BBB77-4974-0FBB-4141-FFE36B6C74E2}"/>
          </ac:picMkLst>
        </pc:picChg>
      </pc:sldChg>
      <pc:sldChg chg="addSp delSp modSp new mod ord">
        <pc:chgData name="matteo.lucchi98@outlook.it" userId="8d379bae99e6e2f9" providerId="LiveId" clId="{27420481-21F1-4769-97E5-5FF350D8C8EA}" dt="2022-07-25T14:50:17.242" v="2768" actId="9405"/>
        <pc:sldMkLst>
          <pc:docMk/>
          <pc:sldMk cId="3504317694" sldId="264"/>
        </pc:sldMkLst>
        <pc:spChg chg="mod">
          <ac:chgData name="matteo.lucchi98@outlook.it" userId="8d379bae99e6e2f9" providerId="LiveId" clId="{27420481-21F1-4769-97E5-5FF350D8C8EA}" dt="2022-07-25T14:42:11.596" v="2701" actId="255"/>
          <ac:spMkLst>
            <pc:docMk/>
            <pc:sldMk cId="3504317694" sldId="264"/>
            <ac:spMk id="2" creationId="{61921831-D579-9FF6-EE33-92866548797E}"/>
          </ac:spMkLst>
        </pc:spChg>
        <pc:spChg chg="del mod">
          <ac:chgData name="matteo.lucchi98@outlook.it" userId="8d379bae99e6e2f9" providerId="LiveId" clId="{27420481-21F1-4769-97E5-5FF350D8C8EA}" dt="2022-07-25T09:40:01.657" v="1342" actId="21"/>
          <ac:spMkLst>
            <pc:docMk/>
            <pc:sldMk cId="3504317694" sldId="264"/>
            <ac:spMk id="3" creationId="{952A5F20-BCF3-5478-BF6D-CB6F71910F9F}"/>
          </ac:spMkLst>
        </pc:spChg>
        <pc:spChg chg="add mod">
          <ac:chgData name="matteo.lucchi98@outlook.it" userId="8d379bae99e6e2f9" providerId="LiveId" clId="{27420481-21F1-4769-97E5-5FF350D8C8EA}" dt="2022-07-25T14:42:35.198" v="2705" actId="1076"/>
          <ac:spMkLst>
            <pc:docMk/>
            <pc:sldMk cId="3504317694" sldId="264"/>
            <ac:spMk id="5" creationId="{42FEE51E-083D-511A-FC6F-7EA8BDD84825}"/>
          </ac:spMkLst>
        </pc:spChg>
        <pc:spChg chg="add mod">
          <ac:chgData name="matteo.lucchi98@outlook.it" userId="8d379bae99e6e2f9" providerId="LiveId" clId="{27420481-21F1-4769-97E5-5FF350D8C8EA}" dt="2022-07-25T14:44:48.194" v="2729" actId="1076"/>
          <ac:spMkLst>
            <pc:docMk/>
            <pc:sldMk cId="3504317694" sldId="264"/>
            <ac:spMk id="8" creationId="{4094F48C-DFB8-FCD3-4913-FB13D58905DC}"/>
          </ac:spMkLst>
        </pc:spChg>
        <pc:spChg chg="add mod">
          <ac:chgData name="matteo.lucchi98@outlook.it" userId="8d379bae99e6e2f9" providerId="LiveId" clId="{27420481-21F1-4769-97E5-5FF350D8C8EA}" dt="2022-07-25T14:42:43.999" v="2706" actId="113"/>
          <ac:spMkLst>
            <pc:docMk/>
            <pc:sldMk cId="3504317694" sldId="264"/>
            <ac:spMk id="9" creationId="{94CE22D0-1EAA-B71F-3D9C-9E6167C444DB}"/>
          </ac:spMkLst>
        </pc:spChg>
        <pc:spChg chg="add mod">
          <ac:chgData name="matteo.lucchi98@outlook.it" userId="8d379bae99e6e2f9" providerId="LiveId" clId="{27420481-21F1-4769-97E5-5FF350D8C8EA}" dt="2022-07-25T14:47:34.623" v="2752" actId="14100"/>
          <ac:spMkLst>
            <pc:docMk/>
            <pc:sldMk cId="3504317694" sldId="264"/>
            <ac:spMk id="10" creationId="{14F27065-00D5-C41F-04C4-E3815C963CE5}"/>
          </ac:spMkLst>
        </pc:spChg>
        <pc:spChg chg="add mod">
          <ac:chgData name="matteo.lucchi98@outlook.it" userId="8d379bae99e6e2f9" providerId="LiveId" clId="{27420481-21F1-4769-97E5-5FF350D8C8EA}" dt="2022-07-25T14:46:46.582" v="2746" actId="1076"/>
          <ac:spMkLst>
            <pc:docMk/>
            <pc:sldMk cId="3504317694" sldId="264"/>
            <ac:spMk id="11" creationId="{0AB5D80C-0685-E465-2CC2-4A393A5BE8F0}"/>
          </ac:spMkLst>
        </pc:spChg>
        <pc:spChg chg="add mod">
          <ac:chgData name="matteo.lucchi98@outlook.it" userId="8d379bae99e6e2f9" providerId="LiveId" clId="{27420481-21F1-4769-97E5-5FF350D8C8EA}" dt="2022-07-25T14:47:38.942" v="2753" actId="14100"/>
          <ac:spMkLst>
            <pc:docMk/>
            <pc:sldMk cId="3504317694" sldId="264"/>
            <ac:spMk id="12" creationId="{56BDA5AB-0DBA-EE0C-04A6-FAB5E24FDADC}"/>
          </ac:spMkLst>
        </pc:spChg>
        <pc:spChg chg="add mod">
          <ac:chgData name="matteo.lucchi98@outlook.it" userId="8d379bae99e6e2f9" providerId="LiveId" clId="{27420481-21F1-4769-97E5-5FF350D8C8EA}" dt="2022-07-25T14:46:26.335" v="2743" actId="14100"/>
          <ac:spMkLst>
            <pc:docMk/>
            <pc:sldMk cId="3504317694" sldId="264"/>
            <ac:spMk id="13" creationId="{E68C62BD-FDAD-017B-CCC2-68DD9E25B0D8}"/>
          </ac:spMkLst>
        </pc:spChg>
        <pc:grpChg chg="mod">
          <ac:chgData name="matteo.lucchi98@outlook.it" userId="8d379bae99e6e2f9" providerId="LiveId" clId="{27420481-21F1-4769-97E5-5FF350D8C8EA}" dt="2022-07-25T14:43:20.064" v="2711"/>
          <ac:grpSpMkLst>
            <pc:docMk/>
            <pc:sldMk cId="3504317694" sldId="264"/>
            <ac:grpSpMk id="16" creationId="{81B6D083-999C-4755-8938-72A94A1A1E24}"/>
          </ac:grpSpMkLst>
        </pc:grpChg>
        <pc:grpChg chg="mod">
          <ac:chgData name="matteo.lucchi98@outlook.it" userId="8d379bae99e6e2f9" providerId="LiveId" clId="{27420481-21F1-4769-97E5-5FF350D8C8EA}" dt="2022-07-25T14:43:24.544" v="2715"/>
          <ac:grpSpMkLst>
            <pc:docMk/>
            <pc:sldMk cId="3504317694" sldId="264"/>
            <ac:grpSpMk id="19" creationId="{EF788C73-5D16-AE08-6370-D3BCC4041FD7}"/>
          </ac:grpSpMkLst>
        </pc:grpChg>
        <pc:grpChg chg="mod">
          <ac:chgData name="matteo.lucchi98@outlook.it" userId="8d379bae99e6e2f9" providerId="LiveId" clId="{27420481-21F1-4769-97E5-5FF350D8C8EA}" dt="2022-07-25T14:43:27.558" v="2720"/>
          <ac:grpSpMkLst>
            <pc:docMk/>
            <pc:sldMk cId="3504317694" sldId="264"/>
            <ac:grpSpMk id="22" creationId="{F890D3AC-712E-C175-7EFE-446AB5E79510}"/>
          </ac:grpSpMkLst>
        </pc:grpChg>
        <pc:grpChg chg="mod">
          <ac:chgData name="matteo.lucchi98@outlook.it" userId="8d379bae99e6e2f9" providerId="LiveId" clId="{27420481-21F1-4769-97E5-5FF350D8C8EA}" dt="2022-07-25T14:43:28.951" v="2722"/>
          <ac:grpSpMkLst>
            <pc:docMk/>
            <pc:sldMk cId="3504317694" sldId="264"/>
            <ac:grpSpMk id="24" creationId="{D78F28D7-AF7B-DF22-FB35-CC4E7616159C}"/>
          </ac:grpSpMkLst>
        </pc:grpChg>
        <pc:grpChg chg="mod">
          <ac:chgData name="matteo.lucchi98@outlook.it" userId="8d379bae99e6e2f9" providerId="LiveId" clId="{27420481-21F1-4769-97E5-5FF350D8C8EA}" dt="2022-07-25T14:43:32.235" v="2725"/>
          <ac:grpSpMkLst>
            <pc:docMk/>
            <pc:sldMk cId="3504317694" sldId="264"/>
            <ac:grpSpMk id="27" creationId="{E99AAFD2-9E8D-0CCE-B646-99E095BF34F0}"/>
          </ac:grpSpMkLst>
        </pc:grpChg>
        <pc:picChg chg="add mod">
          <ac:chgData name="matteo.lucchi98@outlook.it" userId="8d379bae99e6e2f9" providerId="LiveId" clId="{27420481-21F1-4769-97E5-5FF350D8C8EA}" dt="2022-07-25T14:44:29.600" v="2726" actId="1076"/>
          <ac:picMkLst>
            <pc:docMk/>
            <pc:sldMk cId="3504317694" sldId="264"/>
            <ac:picMk id="7" creationId="{E0515D1E-2C15-316D-34D3-95305A0908DE}"/>
          </ac:picMkLst>
        </pc:picChg>
        <pc:inkChg chg="add del mod">
          <ac:chgData name="matteo.lucchi98@outlook.it" userId="8d379bae99e6e2f9" providerId="LiveId" clId="{27420481-21F1-4769-97E5-5FF350D8C8EA}" dt="2022-07-25T14:43:20.398" v="2712" actId="9405"/>
          <ac:inkMkLst>
            <pc:docMk/>
            <pc:sldMk cId="3504317694" sldId="264"/>
            <ac:inkMk id="14" creationId="{C5DF3D77-F1C4-A38E-1764-DB0B92099CAA}"/>
          </ac:inkMkLst>
        </pc:inkChg>
        <pc:inkChg chg="add del mod">
          <ac:chgData name="matteo.lucchi98@outlook.it" userId="8d379bae99e6e2f9" providerId="LiveId" clId="{27420481-21F1-4769-97E5-5FF350D8C8EA}" dt="2022-07-25T14:43:20.064" v="2711"/>
          <ac:inkMkLst>
            <pc:docMk/>
            <pc:sldMk cId="3504317694" sldId="264"/>
            <ac:inkMk id="15" creationId="{2AF63CC6-9A8C-1D30-E947-B0CEFF58A93D}"/>
          </ac:inkMkLst>
        </pc:inkChg>
        <pc:inkChg chg="add mod">
          <ac:chgData name="matteo.lucchi98@outlook.it" userId="8d379bae99e6e2f9" providerId="LiveId" clId="{27420481-21F1-4769-97E5-5FF350D8C8EA}" dt="2022-07-25T14:43:24.544" v="2715"/>
          <ac:inkMkLst>
            <pc:docMk/>
            <pc:sldMk cId="3504317694" sldId="264"/>
            <ac:inkMk id="17" creationId="{ADB76F8B-A388-4488-328C-F5EB1E2B1E86}"/>
          </ac:inkMkLst>
        </pc:inkChg>
        <pc:inkChg chg="add mod">
          <ac:chgData name="matteo.lucchi98@outlook.it" userId="8d379bae99e6e2f9" providerId="LiveId" clId="{27420481-21F1-4769-97E5-5FF350D8C8EA}" dt="2022-07-25T14:43:24.544" v="2715"/>
          <ac:inkMkLst>
            <pc:docMk/>
            <pc:sldMk cId="3504317694" sldId="264"/>
            <ac:inkMk id="18" creationId="{D22A1719-581D-091F-EC28-55D85FD51B28}"/>
          </ac:inkMkLst>
        </pc:inkChg>
        <pc:inkChg chg="add mod">
          <ac:chgData name="matteo.lucchi98@outlook.it" userId="8d379bae99e6e2f9" providerId="LiveId" clId="{27420481-21F1-4769-97E5-5FF350D8C8EA}" dt="2022-07-25T14:43:28.951" v="2722"/>
          <ac:inkMkLst>
            <pc:docMk/>
            <pc:sldMk cId="3504317694" sldId="264"/>
            <ac:inkMk id="20" creationId="{0B434FE7-6EF2-FB6B-396F-393AF074B5D9}"/>
          </ac:inkMkLst>
        </pc:inkChg>
        <pc:inkChg chg="add del mod">
          <ac:chgData name="matteo.lucchi98@outlook.it" userId="8d379bae99e6e2f9" providerId="LiveId" clId="{27420481-21F1-4769-97E5-5FF350D8C8EA}" dt="2022-07-25T14:43:27.558" v="2720"/>
          <ac:inkMkLst>
            <pc:docMk/>
            <pc:sldMk cId="3504317694" sldId="264"/>
            <ac:inkMk id="21" creationId="{EFE6C768-CE21-2A46-FE3D-15AF4A5352B4}"/>
          </ac:inkMkLst>
        </pc:inkChg>
        <pc:inkChg chg="add mod">
          <ac:chgData name="matteo.lucchi98@outlook.it" userId="8d379bae99e6e2f9" providerId="LiveId" clId="{27420481-21F1-4769-97E5-5FF350D8C8EA}" dt="2022-07-25T14:43:28.951" v="2722"/>
          <ac:inkMkLst>
            <pc:docMk/>
            <pc:sldMk cId="3504317694" sldId="264"/>
            <ac:inkMk id="23" creationId="{D8C803CC-1B3F-59BE-BFB2-95BA2936A511}"/>
          </ac:inkMkLst>
        </pc:inkChg>
        <pc:inkChg chg="add mod">
          <ac:chgData name="matteo.lucchi98@outlook.it" userId="8d379bae99e6e2f9" providerId="LiveId" clId="{27420481-21F1-4769-97E5-5FF350D8C8EA}" dt="2022-07-25T14:43:32.235" v="2725"/>
          <ac:inkMkLst>
            <pc:docMk/>
            <pc:sldMk cId="3504317694" sldId="264"/>
            <ac:inkMk id="25" creationId="{1F0D49F2-8051-C339-346D-C59C64C350F9}"/>
          </ac:inkMkLst>
        </pc:inkChg>
        <pc:inkChg chg="add mod">
          <ac:chgData name="matteo.lucchi98@outlook.it" userId="8d379bae99e6e2f9" providerId="LiveId" clId="{27420481-21F1-4769-97E5-5FF350D8C8EA}" dt="2022-07-25T14:43:32.235" v="2725"/>
          <ac:inkMkLst>
            <pc:docMk/>
            <pc:sldMk cId="3504317694" sldId="264"/>
            <ac:inkMk id="26" creationId="{DC2F07F4-20A3-8701-F9E4-C55D82A1602C}"/>
          </ac:inkMkLst>
        </pc:inkChg>
        <pc:inkChg chg="add del">
          <ac:chgData name="matteo.lucchi98@outlook.it" userId="8d379bae99e6e2f9" providerId="LiveId" clId="{27420481-21F1-4769-97E5-5FF350D8C8EA}" dt="2022-07-25T14:48:50.201" v="2755" actId="9405"/>
          <ac:inkMkLst>
            <pc:docMk/>
            <pc:sldMk cId="3504317694" sldId="264"/>
            <ac:inkMk id="28" creationId="{A9C57B16-C34D-9F80-A6CC-C197A69F5768}"/>
          </ac:inkMkLst>
        </pc:inkChg>
        <pc:inkChg chg="add">
          <ac:chgData name="matteo.lucchi98@outlook.it" userId="8d379bae99e6e2f9" providerId="LiveId" clId="{27420481-21F1-4769-97E5-5FF350D8C8EA}" dt="2022-07-25T14:49:12.137" v="2756" actId="9405"/>
          <ac:inkMkLst>
            <pc:docMk/>
            <pc:sldMk cId="3504317694" sldId="264"/>
            <ac:inkMk id="29" creationId="{E23F4775-0D31-E08D-3E15-54FF4554CA13}"/>
          </ac:inkMkLst>
        </pc:inkChg>
        <pc:inkChg chg="add del">
          <ac:chgData name="matteo.lucchi98@outlook.it" userId="8d379bae99e6e2f9" providerId="LiveId" clId="{27420481-21F1-4769-97E5-5FF350D8C8EA}" dt="2022-07-25T14:49:49.320" v="2762" actId="9405"/>
          <ac:inkMkLst>
            <pc:docMk/>
            <pc:sldMk cId="3504317694" sldId="264"/>
            <ac:inkMk id="30" creationId="{D68C2259-4AA1-2DE5-70A9-9F632DC595F4}"/>
          </ac:inkMkLst>
        </pc:inkChg>
        <pc:inkChg chg="add del">
          <ac:chgData name="matteo.lucchi98@outlook.it" userId="8d379bae99e6e2f9" providerId="LiveId" clId="{27420481-21F1-4769-97E5-5FF350D8C8EA}" dt="2022-07-25T14:49:38.415" v="2759" actId="9405"/>
          <ac:inkMkLst>
            <pc:docMk/>
            <pc:sldMk cId="3504317694" sldId="264"/>
            <ac:inkMk id="31" creationId="{D9DB9928-990C-B975-1FF8-28644C30CB2F}"/>
          </ac:inkMkLst>
        </pc:inkChg>
        <pc:inkChg chg="add del">
          <ac:chgData name="matteo.lucchi98@outlook.it" userId="8d379bae99e6e2f9" providerId="LiveId" clId="{27420481-21F1-4769-97E5-5FF350D8C8EA}" dt="2022-07-25T14:49:48.507" v="2761" actId="9405"/>
          <ac:inkMkLst>
            <pc:docMk/>
            <pc:sldMk cId="3504317694" sldId="264"/>
            <ac:inkMk id="32" creationId="{C0F9AB79-F3CD-B71F-B1E2-602EA2129055}"/>
          </ac:inkMkLst>
        </pc:inkChg>
        <pc:inkChg chg="add">
          <ac:chgData name="matteo.lucchi98@outlook.it" userId="8d379bae99e6e2f9" providerId="LiveId" clId="{27420481-21F1-4769-97E5-5FF350D8C8EA}" dt="2022-07-25T14:50:00.895" v="2763" actId="9405"/>
          <ac:inkMkLst>
            <pc:docMk/>
            <pc:sldMk cId="3504317694" sldId="264"/>
            <ac:inkMk id="33" creationId="{CF6B8E6B-E501-A37B-493E-590851EEEA39}"/>
          </ac:inkMkLst>
        </pc:inkChg>
        <pc:inkChg chg="add">
          <ac:chgData name="matteo.lucchi98@outlook.it" userId="8d379bae99e6e2f9" providerId="LiveId" clId="{27420481-21F1-4769-97E5-5FF350D8C8EA}" dt="2022-07-25T14:50:06.352" v="2764" actId="9405"/>
          <ac:inkMkLst>
            <pc:docMk/>
            <pc:sldMk cId="3504317694" sldId="264"/>
            <ac:inkMk id="34" creationId="{CE9D3D4D-16AC-04A4-1BEA-D5AF17135D80}"/>
          </ac:inkMkLst>
        </pc:inkChg>
        <pc:inkChg chg="add">
          <ac:chgData name="matteo.lucchi98@outlook.it" userId="8d379bae99e6e2f9" providerId="LiveId" clId="{27420481-21F1-4769-97E5-5FF350D8C8EA}" dt="2022-07-25T14:50:10.954" v="2765" actId="9405"/>
          <ac:inkMkLst>
            <pc:docMk/>
            <pc:sldMk cId="3504317694" sldId="264"/>
            <ac:inkMk id="35" creationId="{BB3B562A-95D3-BC62-EB74-D5EBD753A083}"/>
          </ac:inkMkLst>
        </pc:inkChg>
        <pc:inkChg chg="add">
          <ac:chgData name="matteo.lucchi98@outlook.it" userId="8d379bae99e6e2f9" providerId="LiveId" clId="{27420481-21F1-4769-97E5-5FF350D8C8EA}" dt="2022-07-25T14:50:13.812" v="2766" actId="9405"/>
          <ac:inkMkLst>
            <pc:docMk/>
            <pc:sldMk cId="3504317694" sldId="264"/>
            <ac:inkMk id="36" creationId="{066F87E1-6DB8-D89A-A9EB-D5C296378B5D}"/>
          </ac:inkMkLst>
        </pc:inkChg>
        <pc:inkChg chg="add">
          <ac:chgData name="matteo.lucchi98@outlook.it" userId="8d379bae99e6e2f9" providerId="LiveId" clId="{27420481-21F1-4769-97E5-5FF350D8C8EA}" dt="2022-07-25T14:50:14.155" v="2767" actId="9405"/>
          <ac:inkMkLst>
            <pc:docMk/>
            <pc:sldMk cId="3504317694" sldId="264"/>
            <ac:inkMk id="37" creationId="{5ED942C1-9CAE-D026-8888-AE2916F196EC}"/>
          </ac:inkMkLst>
        </pc:inkChg>
        <pc:inkChg chg="add">
          <ac:chgData name="matteo.lucchi98@outlook.it" userId="8d379bae99e6e2f9" providerId="LiveId" clId="{27420481-21F1-4769-97E5-5FF350D8C8EA}" dt="2022-07-25T14:50:17.242" v="2768" actId="9405"/>
          <ac:inkMkLst>
            <pc:docMk/>
            <pc:sldMk cId="3504317694" sldId="264"/>
            <ac:inkMk id="38" creationId="{17B08BF5-182C-9B11-6009-E0CC43198243}"/>
          </ac:inkMkLst>
        </pc:inkChg>
      </pc:sldChg>
      <pc:sldChg chg="new del">
        <pc:chgData name="matteo.lucchi98@outlook.it" userId="8d379bae99e6e2f9" providerId="LiveId" clId="{27420481-21F1-4769-97E5-5FF350D8C8EA}" dt="2022-07-25T06:49:27.973" v="563" actId="2696"/>
        <pc:sldMkLst>
          <pc:docMk/>
          <pc:sldMk cId="317326768" sldId="265"/>
        </pc:sldMkLst>
      </pc:sldChg>
      <pc:sldChg chg="modSp new del mod">
        <pc:chgData name="matteo.lucchi98@outlook.it" userId="8d379bae99e6e2f9" providerId="LiveId" clId="{27420481-21F1-4769-97E5-5FF350D8C8EA}" dt="2022-07-25T14:22:28.468" v="2526" actId="2696"/>
        <pc:sldMkLst>
          <pc:docMk/>
          <pc:sldMk cId="2776243338" sldId="265"/>
        </pc:sldMkLst>
        <pc:spChg chg="mod">
          <ac:chgData name="matteo.lucchi98@outlook.it" userId="8d379bae99e6e2f9" providerId="LiveId" clId="{27420481-21F1-4769-97E5-5FF350D8C8EA}" dt="2022-07-25T08:06:45.587" v="1098" actId="14100"/>
          <ac:spMkLst>
            <pc:docMk/>
            <pc:sldMk cId="2776243338" sldId="265"/>
            <ac:spMk id="3" creationId="{CFC7A2A3-2427-B1A5-4EE6-359017ED48D6}"/>
          </ac:spMkLst>
        </pc:spChg>
      </pc:sldChg>
      <pc:sldChg chg="modSp add mod">
        <pc:chgData name="matteo.lucchi98@outlook.it" userId="8d379bae99e6e2f9" providerId="LiveId" clId="{27420481-21F1-4769-97E5-5FF350D8C8EA}" dt="2022-07-25T15:18:14.418" v="3000" actId="1076"/>
        <pc:sldMkLst>
          <pc:docMk/>
          <pc:sldMk cId="3616779626" sldId="266"/>
        </pc:sldMkLst>
        <pc:spChg chg="mod">
          <ac:chgData name="matteo.lucchi98@outlook.it" userId="8d379bae99e6e2f9" providerId="LiveId" clId="{27420481-21F1-4769-97E5-5FF350D8C8EA}" dt="2022-07-25T15:18:14.418" v="3000" actId="1076"/>
          <ac:spMkLst>
            <pc:docMk/>
            <pc:sldMk cId="3616779626" sldId="266"/>
            <ac:spMk id="2" creationId="{7743CE02-BD9C-B604-EA90-1EDCA4439A91}"/>
          </ac:spMkLst>
        </pc:spChg>
        <pc:spChg chg="mod">
          <ac:chgData name="matteo.lucchi98@outlook.it" userId="8d379bae99e6e2f9" providerId="LiveId" clId="{27420481-21F1-4769-97E5-5FF350D8C8EA}" dt="2022-07-25T14:40:12.732" v="2695" actId="255"/>
          <ac:spMkLst>
            <pc:docMk/>
            <pc:sldMk cId="3616779626" sldId="266"/>
            <ac:spMk id="3" creationId="{CFC7A2A3-2427-B1A5-4EE6-359017ED48D6}"/>
          </ac:spMkLst>
        </pc:spChg>
        <pc:picChg chg="mod">
          <ac:chgData name="matteo.lucchi98@outlook.it" userId="8d379bae99e6e2f9" providerId="LiveId" clId="{27420481-21F1-4769-97E5-5FF350D8C8EA}" dt="2022-07-25T14:41:53.035" v="2700" actId="1076"/>
          <ac:picMkLst>
            <pc:docMk/>
            <pc:sldMk cId="3616779626" sldId="266"/>
            <ac:picMk id="9" creationId="{CD85B61B-8BCF-0F4B-5382-4091773F9B40}"/>
          </ac:picMkLst>
        </pc:picChg>
        <pc:picChg chg="mod">
          <ac:chgData name="matteo.lucchi98@outlook.it" userId="8d379bae99e6e2f9" providerId="LiveId" clId="{27420481-21F1-4769-97E5-5FF350D8C8EA}" dt="2022-07-25T14:41:15.110" v="2699" actId="14100"/>
          <ac:picMkLst>
            <pc:docMk/>
            <pc:sldMk cId="3616779626" sldId="266"/>
            <ac:picMk id="1028" creationId="{D52D105F-FD6E-D0EF-2CAC-DA22E4AE263A}"/>
          </ac:picMkLst>
        </pc:picChg>
      </pc:sldChg>
      <pc:sldChg chg="addSp delSp modSp add mod">
        <pc:chgData name="matteo.lucchi98@outlook.it" userId="8d379bae99e6e2f9" providerId="LiveId" clId="{27420481-21F1-4769-97E5-5FF350D8C8EA}" dt="2022-07-25T15:17:15.852" v="2998" actId="255"/>
        <pc:sldMkLst>
          <pc:docMk/>
          <pc:sldMk cId="714389602" sldId="267"/>
        </pc:sldMkLst>
        <pc:spChg chg="mod">
          <ac:chgData name="matteo.lucchi98@outlook.it" userId="8d379bae99e6e2f9" providerId="LiveId" clId="{27420481-21F1-4769-97E5-5FF350D8C8EA}" dt="2022-07-25T15:17:15.852" v="2998" actId="255"/>
          <ac:spMkLst>
            <pc:docMk/>
            <pc:sldMk cId="714389602" sldId="267"/>
            <ac:spMk id="2" creationId="{61921831-D579-9FF6-EE33-92866548797E}"/>
          </ac:spMkLst>
        </pc:spChg>
        <pc:spChg chg="mod">
          <ac:chgData name="matteo.lucchi98@outlook.it" userId="8d379bae99e6e2f9" providerId="LiveId" clId="{27420481-21F1-4769-97E5-5FF350D8C8EA}" dt="2022-07-25T14:39:17.686" v="2691" actId="255"/>
          <ac:spMkLst>
            <pc:docMk/>
            <pc:sldMk cId="714389602" sldId="267"/>
            <ac:spMk id="3" creationId="{952A5F20-BCF3-5478-BF6D-CB6F71910F9F}"/>
          </ac:spMkLst>
        </pc:spChg>
        <pc:picChg chg="add del mod">
          <ac:chgData name="matteo.lucchi98@outlook.it" userId="8d379bae99e6e2f9" providerId="LiveId" clId="{27420481-21F1-4769-97E5-5FF350D8C8EA}" dt="2022-07-25T14:38:55.218" v="2689" actId="478"/>
          <ac:picMkLst>
            <pc:docMk/>
            <pc:sldMk cId="714389602" sldId="267"/>
            <ac:picMk id="23" creationId="{5F6E1EE5-9ECA-02AA-6CE6-D34813EC01E9}"/>
          </ac:picMkLst>
        </pc:picChg>
      </pc:sldChg>
      <pc:sldChg chg="modSp add mod ord">
        <pc:chgData name="matteo.lucchi98@outlook.it" userId="8d379bae99e6e2f9" providerId="LiveId" clId="{27420481-21F1-4769-97E5-5FF350D8C8EA}" dt="2022-07-26T10:02:23.419" v="3064"/>
        <pc:sldMkLst>
          <pc:docMk/>
          <pc:sldMk cId="703722323" sldId="269"/>
        </pc:sldMkLst>
        <pc:spChg chg="mod">
          <ac:chgData name="matteo.lucchi98@outlook.it" userId="8d379bae99e6e2f9" providerId="LiveId" clId="{27420481-21F1-4769-97E5-5FF350D8C8EA}" dt="2022-07-25T14:52:55.303" v="2771" actId="255"/>
          <ac:spMkLst>
            <pc:docMk/>
            <pc:sldMk cId="703722323" sldId="269"/>
            <ac:spMk id="2" creationId="{61921831-D579-9FF6-EE33-92866548797E}"/>
          </ac:spMkLst>
        </pc:spChg>
        <pc:spChg chg="mod">
          <ac:chgData name="matteo.lucchi98@outlook.it" userId="8d379bae99e6e2f9" providerId="LiveId" clId="{27420481-21F1-4769-97E5-5FF350D8C8EA}" dt="2022-07-25T14:54:05.207" v="2779" actId="1076"/>
          <ac:spMkLst>
            <pc:docMk/>
            <pc:sldMk cId="703722323" sldId="269"/>
            <ac:spMk id="3" creationId="{952A5F20-BCF3-5478-BF6D-CB6F71910F9F}"/>
          </ac:spMkLst>
        </pc:spChg>
        <pc:picChg chg="mod">
          <ac:chgData name="matteo.lucchi98@outlook.it" userId="8d379bae99e6e2f9" providerId="LiveId" clId="{27420481-21F1-4769-97E5-5FF350D8C8EA}" dt="2022-07-25T14:53:46.194" v="2778" actId="1076"/>
          <ac:picMkLst>
            <pc:docMk/>
            <pc:sldMk cId="703722323" sldId="269"/>
            <ac:picMk id="4098" creationId="{3AB83D67-6FA4-E9FB-6C3E-7EE33B9E17A6}"/>
          </ac:picMkLst>
        </pc:picChg>
        <pc:picChg chg="mod">
          <ac:chgData name="matteo.lucchi98@outlook.it" userId="8d379bae99e6e2f9" providerId="LiveId" clId="{27420481-21F1-4769-97E5-5FF350D8C8EA}" dt="2022-07-25T14:53:37.137" v="2775" actId="14100"/>
          <ac:picMkLst>
            <pc:docMk/>
            <pc:sldMk cId="703722323" sldId="269"/>
            <ac:picMk id="5122" creationId="{F237898B-79CB-0779-0DF1-4E50C9722CCA}"/>
          </ac:picMkLst>
        </pc:picChg>
      </pc:sldChg>
      <pc:sldChg chg="addSp delSp modSp new mod">
        <pc:chgData name="matteo.lucchi98@outlook.it" userId="8d379bae99e6e2f9" providerId="LiveId" clId="{27420481-21F1-4769-97E5-5FF350D8C8EA}" dt="2022-07-25T15:18:44.843" v="3001" actId="14100"/>
        <pc:sldMkLst>
          <pc:docMk/>
          <pc:sldMk cId="340772527" sldId="270"/>
        </pc:sldMkLst>
        <pc:spChg chg="mod">
          <ac:chgData name="matteo.lucchi98@outlook.it" userId="8d379bae99e6e2f9" providerId="LiveId" clId="{27420481-21F1-4769-97E5-5FF350D8C8EA}" dt="2022-07-25T15:18:44.843" v="3001" actId="14100"/>
          <ac:spMkLst>
            <pc:docMk/>
            <pc:sldMk cId="340772527" sldId="270"/>
            <ac:spMk id="2" creationId="{9846833D-20DC-B171-92A9-0A0336F5DDDB}"/>
          </ac:spMkLst>
        </pc:spChg>
        <pc:spChg chg="mod">
          <ac:chgData name="matteo.lucchi98@outlook.it" userId="8d379bae99e6e2f9" providerId="LiveId" clId="{27420481-21F1-4769-97E5-5FF350D8C8EA}" dt="2022-07-25T14:55:28.501" v="2799" actId="14100"/>
          <ac:spMkLst>
            <pc:docMk/>
            <pc:sldMk cId="340772527" sldId="270"/>
            <ac:spMk id="3" creationId="{67B8BA13-1596-1136-5450-8AB1F453EC9C}"/>
          </ac:spMkLst>
        </pc:spChg>
        <pc:inkChg chg="add">
          <ac:chgData name="matteo.lucchi98@outlook.it" userId="8d379bae99e6e2f9" providerId="LiveId" clId="{27420481-21F1-4769-97E5-5FF350D8C8EA}" dt="2022-07-25T14:56:20.082" v="2800" actId="9405"/>
          <ac:inkMkLst>
            <pc:docMk/>
            <pc:sldMk cId="340772527" sldId="270"/>
            <ac:inkMk id="4" creationId="{111B1090-F838-6F5A-131B-4B351B10F2CB}"/>
          </ac:inkMkLst>
        </pc:inkChg>
        <pc:inkChg chg="add del">
          <ac:chgData name="matteo.lucchi98@outlook.it" userId="8d379bae99e6e2f9" providerId="LiveId" clId="{27420481-21F1-4769-97E5-5FF350D8C8EA}" dt="2022-07-25T14:56:23.804" v="2802" actId="9405"/>
          <ac:inkMkLst>
            <pc:docMk/>
            <pc:sldMk cId="340772527" sldId="270"/>
            <ac:inkMk id="5" creationId="{DD580A39-9D0C-6389-5C62-2883216AF701}"/>
          </ac:inkMkLst>
        </pc:inkChg>
        <pc:inkChg chg="add">
          <ac:chgData name="matteo.lucchi98@outlook.it" userId="8d379bae99e6e2f9" providerId="LiveId" clId="{27420481-21F1-4769-97E5-5FF350D8C8EA}" dt="2022-07-25T14:56:27.812" v="2803" actId="9405"/>
          <ac:inkMkLst>
            <pc:docMk/>
            <pc:sldMk cId="340772527" sldId="270"/>
            <ac:inkMk id="6" creationId="{91AE91B9-72C4-3D2B-4D8E-A4F7113B0DCB}"/>
          </ac:inkMkLst>
        </pc:inkChg>
        <pc:inkChg chg="add del">
          <ac:chgData name="matteo.lucchi98@outlook.it" userId="8d379bae99e6e2f9" providerId="LiveId" clId="{27420481-21F1-4769-97E5-5FF350D8C8EA}" dt="2022-07-25T14:56:36.850" v="2805" actId="9405"/>
          <ac:inkMkLst>
            <pc:docMk/>
            <pc:sldMk cId="340772527" sldId="270"/>
            <ac:inkMk id="7" creationId="{1520B69F-4081-6818-2568-FE7CFEDB53F1}"/>
          </ac:inkMkLst>
        </pc:inkChg>
        <pc:inkChg chg="add">
          <ac:chgData name="matteo.lucchi98@outlook.it" userId="8d379bae99e6e2f9" providerId="LiveId" clId="{27420481-21F1-4769-97E5-5FF350D8C8EA}" dt="2022-07-25T14:56:39.363" v="2806" actId="9405"/>
          <ac:inkMkLst>
            <pc:docMk/>
            <pc:sldMk cId="340772527" sldId="270"/>
            <ac:inkMk id="8" creationId="{E8819E4F-7A7F-070A-0C1F-CE8094CBBB1D}"/>
          </ac:inkMkLst>
        </pc:inkChg>
        <pc:inkChg chg="add del">
          <ac:chgData name="matteo.lucchi98@outlook.it" userId="8d379bae99e6e2f9" providerId="LiveId" clId="{27420481-21F1-4769-97E5-5FF350D8C8EA}" dt="2022-07-25T14:56:44.986" v="2808" actId="9405"/>
          <ac:inkMkLst>
            <pc:docMk/>
            <pc:sldMk cId="340772527" sldId="270"/>
            <ac:inkMk id="9" creationId="{9DC3E3E3-532D-2F9C-E4F7-B95D63589916}"/>
          </ac:inkMkLst>
        </pc:inkChg>
        <pc:inkChg chg="add">
          <ac:chgData name="matteo.lucchi98@outlook.it" userId="8d379bae99e6e2f9" providerId="LiveId" clId="{27420481-21F1-4769-97E5-5FF350D8C8EA}" dt="2022-07-25T14:56:48.500" v="2809" actId="9405"/>
          <ac:inkMkLst>
            <pc:docMk/>
            <pc:sldMk cId="340772527" sldId="270"/>
            <ac:inkMk id="10" creationId="{949866DE-9198-1453-912A-632C5F3551B1}"/>
          </ac:inkMkLst>
        </pc:inkChg>
        <pc:inkChg chg="add">
          <ac:chgData name="matteo.lucchi98@outlook.it" userId="8d379bae99e6e2f9" providerId="LiveId" clId="{27420481-21F1-4769-97E5-5FF350D8C8EA}" dt="2022-07-25T14:56:49.751" v="2810" actId="9405"/>
          <ac:inkMkLst>
            <pc:docMk/>
            <pc:sldMk cId="340772527" sldId="270"/>
            <ac:inkMk id="11" creationId="{161FA295-6102-4227-6C5B-F5B3A14F81CE}"/>
          </ac:inkMkLst>
        </pc:inkChg>
        <pc:inkChg chg="add">
          <ac:chgData name="matteo.lucchi98@outlook.it" userId="8d379bae99e6e2f9" providerId="LiveId" clId="{27420481-21F1-4769-97E5-5FF350D8C8EA}" dt="2022-07-25T14:56:55.006" v="2811" actId="9405"/>
          <ac:inkMkLst>
            <pc:docMk/>
            <pc:sldMk cId="340772527" sldId="270"/>
            <ac:inkMk id="12" creationId="{48B36C2E-1DB1-84D1-CA06-E15A81202F8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19:11.0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1827 24575,'2'-3'0,"-1"1"0,0-1 0,1 0 0,-1 0 0,0 0 0,-1 0 0,1 0 0,0 0 0,-1-7 0,4-10 0,4 0 0,1 1 0,0 0 0,1 0 0,2 1 0,13-18 0,72-79 0,-3 16 0,182-147 0,136-52 0,-229 184-66,4 8-1,6 9 1,3 8-1,358-110 1,-278 124-17,3 13 0,2 12 0,312-14 0,485 39 83,-4 112 0,-838-50 0,-3 10 0,-1 10 0,-3 11 0,382 167 0,167 171-1255,-684-353-5017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43:23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1358 24575,'77'0'0,"0"-3"0,97-17 0,-112 4 0,-1-2 0,0-3 0,-2-3 0,0-2 0,-2-2 0,-1-4 0,69-50 0,-18 0 0,-3-4 0,132-144 0,-47 17 0,-141 151 0,65-111 0,-104 158-114,-1 0 1,0-1-1,-1 0 0,-1-1 0,-1 1 1,0-1-1,-1 0 0,-1-1 0,0 1 1,-1-1-1,-1-18 0,-3 13-6712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43:25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20 24575,'-5'-12'0,"4"9"0,3 9 0,8 24 0,2 0 0,1-2 0,19 33 0,-8-15 0,-4-7 0,49 72 0,-61-100 0,0-1 0,1 0 0,0 0 0,0-1 0,1 0 0,1-1 0,-1 0 0,1-1 0,1 0 0,-1 0 0,14 4 0,-21-10 0,0 0 0,-1 0 0,1 0 0,0-1 0,0 0 0,0 0 0,0 0 0,-1 0 0,1-1 0,0 0 0,0 1 0,-1-1 0,1-1 0,0 1 0,-1 0 0,1-1 0,-1 0 0,0 0 0,1 0 0,-1 0 0,5-5 0,7-6 0,0-1 0,-2 0 0,14-17 0,-13 13 0,8-6 0,75-93 0,-81 95 0,-1 0 0,-1-1 0,17-38 0,-29 59 0,-1-1 0,0 1 0,-1-1 0,1 1 0,0-1 0,-1 1 0,1-1 0,-1 1 0,1-1 0,-1 1 0,0-1 0,0 1 0,-1-1 0,1 1 0,0-1 0,-2-2 0,1 3 0,0 0 0,0 1 0,0-1 0,-1 0 0,1 1 0,-1-1 0,1 1 0,-1 0 0,1 0 0,-1-1 0,0 1 0,0 0 0,0 0 0,0 0 0,1 1 0,-1-1 0,0 0 0,0 1 0,0-1 0,-3 1 0,-38-7 0,0 3 0,0 1 0,-76 5 0,59 0 0,-138 0-1365,143-2-5461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43:28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1188 24575,'1'0'0,"-1"-1"0,1 1 0,-1 0 0,1 0 0,-1 0 0,1 0 0,-1-1 0,1 1 0,-1 0 0,1 0 0,-1-1 0,1 1 0,-1-1 0,1 1 0,-1 0 0,0-1 0,1 1 0,-1-1 0,0 1 0,1-1 0,-1 1 0,0-1 0,0 1 0,1-1 0,-1 1 0,0-1 0,0 1 0,0-1 0,0 1 0,0-1 0,1 1 0,-1-2 0,0-24 0,0 12 0,8-57 0,9-129 0,15-517 0,-27 613-1365,-4 63-5461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43:30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484 0 24575,'5'4'0,"-1"-1"0,0 1 0,-1 0 0,1 1 0,-1-1 0,1 1 0,-1-1 0,-1 1 0,1 0 0,-1 0 0,3 7 0,3 5 0,16 28 0,79 159 0,-86-164 0,-2 0 0,-1 1 0,10 53 0,-22-89 0,-1 0 0,-1 1 0,1 0 0,-1-1 0,0 1 0,0-1 0,0 1 0,-3 10 0,2-14 0,0 1 0,0-1 0,0 0 0,0 0 0,-1 0 0,1 0 0,0 0 0,-1 0 0,0 0 0,1-1 0,-1 1 0,0-1 0,0 1 0,0-1 0,0 1 0,0-1 0,0 0 0,0 0 0,-1 0 0,1 0 0,0-1 0,-5 2 0,-12 2 0,0-1 0,-1 0 0,1-2 0,-36-1 0,-81-14 0,75 7 0,-234-37 0,288 43 0,0-1 0,0 1 0,1-2 0,-1 1 0,-7-5 0,13 7 0,0-1 0,0 1 0,0-1 0,0 0 0,0 1 0,0-1 0,0 0 0,1 0 0,-1 1 0,0-1 0,1 0 0,-1 0 0,0 0 0,1 0 0,-1 0 0,1 0 0,-1 0 0,1 0 0,0 0 0,-1 0 0,1 0 0,0 0 0,0 0 0,0 0 0,0-1 0,0 1 0,0 0 0,0 0 0,0 0 0,0 0 0,0 0 0,1 0 0,-1 0 0,0 0 0,1 0 0,-1 0 0,1 0 0,-1 0 0,1 0 0,-1 0 0,2-1 0,22-30 0,42-43 0,-5 7 0,-27 26-273,-1-2 0,-2-1 0,-3-1 0,31-66 0,-46 80-6553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43:31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1908 1332 24575,'-4'-1'0,"0"1"0,1-1 0,-1-1 0,0 1 0,1 0 0,-1-1 0,-3-2 0,-13-5 0,-330-82 0,207 56 0,69 16 0,0-4 0,1-3 0,2-4 0,1-2 0,2-3 0,1-3 0,1-4 0,3-1 0,2-4 0,-110-108 0,89 65 171,-84-120 0,-47-113-1878,170 252-5119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49:12.13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490 974,'1'-30,"0"19,-1 0,0-1,-2-18,-6 45,-32 93,-285 817,313-890,6-18,1 0,0 1,1-1,-2 25,6-42,0 1,-1-1,1 0,0 0,0 1,0-1,0 0,0 0,0 1,0-1,0 0,0 1,0-1,0 0,0 1,0-1,0 0,0 0,0 1,0-1,0 0,0 0,0 1,0-1,1 0,-1 0,0 1,0-1,0 0,1 0,-1 1,0-1,0 0,0 0,1 0,-1 1,0-1,0 0,1 0,-1 0,0 0,0 0,1 0,-1 0,1 0,13-11,20-31,-2-1,36-63,-44 68,192-333,194-461,-392 793,-7 17,-1-1,-1-1,8-30,-16 44,-5 9,-10 15,-10 20,2 1,-17 38,33-62,-560 1227,306-521,249-672,10-26,6-20,5-8,15-21,41-63,-52 72,254-422,-15-18,-199 360,15-27,317-631,-369 716,-15 38,-3 6,-11 24,-489 1180,67 29,411-1159,-19 57,-33 188,74-318,1 1,0-1,-1 0,1 0,0 1,0-1,0 0,1 0,-1 1,1 1,-1-4,0 1,1-1,-1 0,0 0,0 0,0 1,1-1,-1 0,0 0,0 0,1 1,-1-1,0 0,0 0,1 0,-1 0,0 0,0 0,1 0,-1 1,0-1,1 0,-1 0,0 0,1 0,-1 0,0 0,0-1,1 1,-1 0,0 0,1 0,-1 0,0 0,0 0,1 0,-1-1,0 1,0 0,1 0,5-5,-1 0,1 0,-1-1,0 1,4-7,71-102,93-173,-153 252,310-587,-21-12,141-275,-425 861,70-122,-86 160,-8 14,-10 29,-69 184,59-168,-74 190,-25 62,-384 1005,67 26,368-1069,54-201,13-38,5-25,6-13,16-32,32-73,-49 97,262-615,-17-15,-252 643,140-365,288-736,44 20,-442 1020,115-218,-143 282,-4 14,-11 30,-82 228,75-222,-84 228,-25 68,-436 1252,86 26,415-1371,52-207,-60 320,67-316,2-44,0 1,-1-1,1 1,0-1,0 0,0 1,0-1,0 1,0-1,0 0,0 1,0-1,1 1,-1-1,0 0,0 1,0-1,0 0,0 1,1-1,-1 0,0 1,0-1,1 0,-1 1,0-1,1 0,-1 1,0-1,0 0,1 0,-1 0,1 1,-1-1,0 0,1 0,-1 0,0 0,1 0,-1 0,1 0,-1 0,0 0,1 0,-1 0,1 0,-1 0,0 0,1 0,-1 0,1 0,-1 0,1-1,19-17,5-14,-2-1,30-56,-52 87,254-519,-35-24,-200 494,267-701,116-295,39 20,-436 1017,-6 12,-10 27,7-22,-107 294,8-29,-25 71,-395 1179,75 23,376-1253,58-230,12-46,1-16,0 0,0 0,0 0,0 0,0 0,0 0,0-1,0 1,0 0,0 0,0 0,0 0,0 0,0 0,0 0,0 0,0 0,0 0,0 0,0-1,0 1,0 0,0 0,0 0,0 0,0 0,0 0,0 0,0 0,0 0,1 0,-1 0,0 0,0 0,0 0,0 0,0 0,0 0,0 0,0 0,0 0,0 0,0 0,1 0,-1 0,0 0,0 0,0 0,0 0,0 0,0 0,0 0,0 0,0 0,0 0,0 0,1 0,-1 0,0 0,0 0,0 0,0 0,0 0,0 0,0 0,0 1,0-1,0 0,0 0,15-31,208-548,-168 428,1271-3329,-1279 3360,154-421,-191 508,-12 31,-3 10,-9 21,-74 199,66-170,-74 199,-25 72,-18 60,-469 1494,111 34,456-1727,34-154,7-29,2-9,8-14,-9 13,83-171,-12 3,357-1027,-203 535,285-689,80 35,-523 1181,89-131,-135 238,-16 24,-2 9,-3 2,-1 0,0 0,0-1,-1 1,-2 10,-68 275,62-257,-75 257,-27 75,-376 1278,61 15,374-1424,-2 56,49-262,3-21,0-1,1 0,0 1,1-1,-1 1,1-1,1 1,1 7,-2-15,0 1,0-1,0 0,0 0,0 0,0 1,0-1,0 0,1 0,-1 1,0-1,0 0,0 0,0 0,1 0,-1 1,0-1,0 0,0 0,1 0,-1 0,0 0,0 1,1-1,-1 0,0 0,0 0,1 0,-1 0,0 0,0 0,1 0,-1 0,0 0,0 0,1 0,-1 0,0 0,0 0,1 0,-1-1,0 1,0 0,0 0,1 0,-1 0,0 0,0-1,0 1,1 0,-1 0,0 0,0 0,0-1,0 1,0 0,1 0,-1-1,9-8,-1 0,0-1,0 0,-1-1,0 1,9-21,-1 1,189-400,-28-26,-173 449,454-1290,-69 191,156-251,-538 1345,-6 10,0 4,-10 25,6-17,-113 297,12-32,-25 65,-715 2118,742-2116,19-43,-116 501,192-759,7-28,9-32,45-159,237-796,30 3,375-830,-394 1153,-298 641,7-12,-15 37,-94 232,98-248,-102 244,-34 73,-193 452,-692 1562,903-2081,94-198,-38 79,-82 125,139-247,1-3,0 0,0 0,0-1,-1 1,0-1,-1-1,1 1,-14 9,20-16,-1 0,1 1,-1-1,1 1,-1-1,1 0,-1 0,1 1,-1-1,1 0,-1 0,1 0,-1 0,0 0,1 0,-1 0,1 0,-1 0,0 0,1 0,-1 0,1 0,-1 0,0 0,1-1,-1 1,1 0,-1 0,1-1,-1 1,1 0,-1-1,1 1,-1 0,1-1,0 1,-1-1,0 0,0-2,0 0,0 1,0-1,0 0,1 0,-1 0,0-5,1-25,0 0,3 1,9-51,-11 70,166-725,71 14,120-183,74 39,-417 841,-9 16,0-1,1 1,12-14,-15 24,-5 12,-9 33,-28 75,15-56,-56 168,-26 69,-807 2389,896-2635,-11 27,81-210,9-20,22-56,202-493,108-256,21 9,546-951,-933 1844,-4 7,42-59,-61 98,-5 11,-18 52,-35 80,-39 87,-37 81,-27 63,-450 1119,57 23,521-1431,-12 37,-39 185,77-280,1-21,0 1,0-1,0 0,0 0,0 0,0 0,0 1,0-1,0 0,1 0,-1 0,0 0,0 0,0 0,0 1,0-1,0 0,1 0,-1 0,0 0,0 0,0 0,0 0,0 0,1 0,-1 0,0 0,0 0,0 0,0 0,1 0,-1 0,0 0,0 0,0 0,0 0,1 0,-1 0,0 0,0 0,0 0,0 0,1 0,-1 0,0 0,0 0,0 0,0-1,0 1,1 0,3-4,0 0,0 0,-1 0,7-10,158-274,-18-24,191-476,-21-14,-55 135,-226 572,176-426,16 12,-214 474,3-7,2 1,39-57,-52 88,-9 11,1-1,-1 0,0 0,0 0,0 0,0 0,0 0,1 0,-1 0,0 0,0 0,0 0,0 0,0 0,0 1,0-1,1 0,-1 0,0 0,0 0,0 0,0 0,0 0,0 1,0-1,0 0,0 0,0 0,0 0,0 0,0 1,0-1,0 0,0 0,0 0,0 0,0 0,0 1,0-1,0 0,0 0,0 0,0 0,0 1,-9 36,-88 239,83-239,-95 246,-30 73,-518 1394,82 35,494-1496,53-190,48-135,219-521,-17-18,-167 430,774-1909,133 58,-941 1961,-42 85,-38 82,-40 90,-37 86,-29 77,-567 1495,88 39,547-1614,64-206,110-290,-4 8,21-57,228-614,301-765,172-170,-763 1726,57-124,-170 400,-7 10,-30 77,-26 70,-1004 3134,1137-3463,3-13,-5 38,13-58,4-11,6-10,0 0,-1-1,-1 0,12-26,1-3,57-117,23-64,445-1125,-254 613,476-1007,-696 1597,76-161,-134 272,-14 28,-5 12,-11 19,1 1,-21 48,7-13,-75 154,-34 80,-28 67,-1233 3365,1355-3570,42-144,6-14,12-25,-16 27,110-229,-20 20,19-54,251-633,386-914,133 69,-863 1713,36-55,-48 80,-5 14,-14 32,-39 91,-39 90,-38 85,-31 74,-621 1590,110 41,610-1794,53-177,9-32,3-11,9-18,-9 15,93-176,191-441,-23-14,-114 272,1131-2491,-1207 2701,-126 272,-27 62,-37 88,-32 79,-507 1275,77 28,512-1436,-3 34,59-198,10-39,1-13,0 0,0 0,0 0,0 1,0-1,0 0,1 0,-1 0,0 0,0 0,0 0,0 0,0 0,0 0,0 0,0 1,0-1,0 0,0 0,1 0,-1 0,0 0,0 0,0 0,0 0,0 0,0 0,0 0,0 0,1 0,-1 0,0 0,0 0,0 0,0 0,0 0,0 0,0 0,0 0,1 0,-1 0,0 0,0 0,0 0,0 0,0-1,0 1,0 0,0 0,0 0,18-20,-17 18,124-189,-19 10,23-56,223-475,-17-17,-244 529,149-334,119-258,19 12,-249 535,-128 244,10-19,-7 18,-7 13,-66 175,51-142,-80 193,-31 76,-25 63,-1003 2757,1102-2960,-37 101,132-386,16-33,24-62,18-58,65-184,400-1069,66 27,-426 1073,25 16,-210 374,-13 24,-5 9,-8 24,-72 185,60-163,-78 197,-29 73,-22 60,-705 2107,770-2192,22-57,61-237,-77 383,74-344,7-32,4-12,10-19,-17 21,115-198,-22 18,270-604,-23-14,-104 239,-198 471,231-528,19 15,-271 569,7-15,38-55,-64 117,-13 27,-44 94,-45 90,-37 85,-29 67,-899 2221,959-2313,77-209,40-99,18-42,0 4,44-120,24-63,443-1123,43 13,-124 457,-441 873,-10 15,1 1,0 1,0-1,0 1,1 0,7-7,-9 14,-5 12,-8 26,-2 0,-20 44,10-27,-61 162,-28 64,-300 791,37 16,287-803,-91 345,166-582,11-30,4-17,6-9,6-11,-1 0,-1-1,16-30,-19 32,198-368,-14-19,-183 379,292-633,242-497,-469 1012,-59 114,-13 26,-4 9,-2 11,-2-1,1 1,-2-1,0 0,-8 18,-5 15,-42 130,-195 544,-256 783,466-1350,41-131,3-24,1 0,-1 0,0 0,0 0,0 0,0 0,0 1,1-1,-1 0,0 0,0 0,0 0,1 0,-1 0,0 0,0 0,0 0,0 0,1 0,-1 0,0 0,0 0,0 0,1 0,-1 0,0 0,0 0,0 0,0 0,1 0,-1-1,0 1,0 0,0 0,0 0,1 0,-1 0,0 0,0-1,0 1,0 0,0 0,0 0,0 0,1 0,-1-1,0 1,0 0,0 0,0-1,28-40,263-533,-234 453,150-315,221-454,33 16,-372 720,-69 123,-16 28,-4 9,-11 27,-27 55,12-31,-63 142,-33 71,-968 2434,1076-2665,6-18,-10 38,19-55,4-12,58-109,-39 68,330-664,26-51,349-594,-673 1254,-116 236,-10 25,-648 1583,706-1705,12-35,0 0,0 0,0 0,0 0,0 0,1 0,-1 0,0 0,0-1,0 1,0 0,0 0,1 0,-1 0,0 0,0 0,0 0,0 0,0 0,1 1,-1-1,0 0,0 0,0 0,0 0,0 0,1 0,-1 0,0 0,0 0,0 0,0 0,0 1,0-1,0 0,1 0,-1 0,0 0,0 0,0 0,0 1,0-1,0 0,0 0,0 0,0 0,0 0,0 1,13-14,-1 0,-1-1,19-29,-6 9,511-810,-52-36,-472 859,-2 5,-1-1,6-17,-14 31,-6 8,-10 19,-198 401,159-305,-284 626,327-722,9-19,0 1,1-1,-1 1,1 0,0 0,1 0,-1 0,1 0,0 8,4-11,7-8,5-8,0-1,-1-1,0 0,12-19,-10 13,516-722,-429 594,-15 17,-85 130,-4 7,-4 12,-83 210,-50 151,138-377,-6 29,7-19,0-11,-1 0,0 0,0 0,1 0,-1 1,0-1,1 0,-1 0,0 0,1 0,-1 0,0 0,0 0,1 0,-1 0,0 0,1 0,-1 0,0 0,1 0,-1-1,0 1,0 0,1 0,-1 0,0 0,1 0,-1-1,0 1,0 0,0 0,1 0,-1-1,16-13,-1 0,0-2,-1 1,18-27,-4 6,-23 29,148-172,-120 145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0:00.89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145 784,'-1'0,"1"1,-1 0,0-1,0 1,0 0,1 0,-1 0,0 0,1 0,-1 0,1 0,-1 0,1 0,-1 0,1 0,0 0,0 0,-1 2,1-3,-15 58,-12 85,18-83,-11 54,-43 304,64-406,5-14,10-21,-13 19,257-474,-28-16,-180 378,-39 90,-10 23,-1 10,-3 12,0 0,-1 1,-5 21,1-1,-108 528,-30-2,39-157,97-380,5-18,0 0,1-1,0 1,-1 14,4-25,-1 0,0 0,0 0,0-1,0 1,0 0,0 0,0 0,0 0,1 0,-1 0,0-1,0 1,0 0,0 0,1 0,-1 0,0 0,0 0,0 0,0 0,1 0,-1 0,0 0,0 0,0 0,0 0,1 0,-1 0,0 0,0 0,0 0,1 0,-1 0,0 0,0 0,0 0,0 0,0 0,1 0,-1 0,0 1,0-1,0 0,0 0,0 0,1 0,-1 0,0 1,0-1,0 0,0 0,0 0,0 0,0 1,0-1,0 0,0 0,0 0,0 0,0 1,10-13,-1 0,0-1,-1 0,-1 0,8-19,2-4,316-696,-224 481,-57 132,232-508,-260 578,-15 36,-4 10,-4 6,0-1,-1 0,1 0,-1 1,0-1,0 0,1 1,-1-1,-1 0,1 4,-35 235,34-236,-43 213,-184 709,23-108,192-759,-92 455,102-487,5-22,6-15,15-35,18-51,-22 50,214-561,-18-12,166-442,-355 996,17-46,-97 259,-15 46,-23 78,-19 69,-338 1152,90 22,306-1212,44-235,9-67,0-1,-1 0,1 0,0 1,0-1,0 0,0 0,0 1,0-1,0 0,0 0,0 1,1-1,-1 0,1 0,-1 0,1 1,0 0,1-3,-1 0,1-1,-1 1,1-1,-1 1,0-1,0 0,1 0,-1 0,0 1,-1-1,2-4,81-203,-73 180,64-184,256-784,305-869,-420 1309,26 16,-229 516,-5 10,0 1,1 0,10-14,-13 25,-4 12,-6 23,-1 1,-18 58,6-30,-49 170,-25 77,-19 65,-271 950,62 18,261-994,54-313,2-23,1-1,1 0,0 1,0-1,1 1,1-1,2 17,-3-26,0-1,0 0,0 1,0-1,0 0,0 0,1 1,-1-1,0 0,0 1,0-1,0 0,1 0,-1 1,0-1,0 0,1 0,-1 1,0-1,1 0,-1 0,0 0,0 0,1 1,-1-1,0 0,1 0,-1 0,0 0,1 0,-1 0,0 0,1 0,-1 0,0 0,1 0,-1 0,0 0,1 0,-1 0,0 0,1-1,-1 1,0 0,1 0,-1 0,0 0,0-1,1 1,-1 0,0 0,0-1,1 1,-1 0,0 0,0-1,0 1,0 0,1-1,-1 1,8-9,-1-1,0 1,8-15,51-95,28-71,22-66,469-1195,-135 319,-205 555,23 14,-251 530,-8 13,1 1,1 0,15-19,-19 33,-5 15,-4 10,-10 36,-33 108,-33 91,-31 78,-23 64,-314 967,48 9,391-1343,-86 390,88-370,7-40,-2-10,1 1,-1-1,0 0,0 0,0 0,0 0,1 0,-1 0,0 0,0 0,0 0,0 0,0 0,1 0,-1 0,0 0,0 0,0 0,0 0,1 0,-1 0,0 0,0 0,0 0,0 0,1 0,-1 0,0 0,0 0,0-1,0 1,0 0,1 0,-1 0,0 0,0 0,0 0,0 0,0-1,5-5,0 0,-1 0,0-1,5-10,112-273,-32 42,145-497,-18-15,-136 476,-24 83,302-1124,-354 1307,87-435,-89 436,3-41,-4 55,-1 0,0 0,-1 0,1 0,-1-1,1 1,-1 0,0 0,0 0,0 0,0 0,-4-5,5 8,-1-1,1 1,0-1,-1 1,1 0,-1-1,1 1,-1 0,1-1,-1 1,1 0,-1 0,0-1,1 1,-1 0,1 0,-1 0,0 0,1 0,-1 0,0 0,-1 0,0 1,0-1,1 1,-1-1,0 1,0 0,1 0,-1-1,-3 4,-7 6,-1 2,1-1,1 2,-12 16,-93 138,-41 98,-26 88,-14 69,-108 321,-217 817,430-1225,28-75,5 40,58-290,0 0,0-1,1 19,0-28,0 1,0-1,0 0,0 0,0 1,0-1,0 0,0 0,0 0,0 1,0-1,0 0,0 0,0 1,1-1,-1 0,0 0,0 0,0 1,0-1,0 0,1 0,-1 0,0 0,0 0,0 1,1-1,-1 0,0 0,0 0,0 0,1 0,-1 0,0 0,0 0,1 0,-1 0,0 0,12-11,3-12,18-38,46-110,27-86,18-72,284-798,80-217,-358 1002,-19 53,-23 60,20-55,-86 219,-19 51,-9 22,-18 38,-40 101,-36 97,-30 94,-21 76,-288 936,109 31,282-1087,21-77,26-198,-4 19,2 0,2 1,6 60,2-75,-6-23,-1-1,0 1,0-1,1 0,-1 1,0-1,1 1,-1-1,1 0,-1 1,1-1,-1 0,0 1,1-1,-1 0,1 0,-1 1,1-1,-1 0,1 0,-1 0,1 0,0 0,0 0,2-1,0 0,-1 0,1-1,-1 1,1-1,-1 0,1 0,-1 0,0 0,0 0,0 0,0 0,3-5,17-24,25-43,51-112,26-76,18-63,452-1148,-75 180,-414 1040,-88 213,-15 35,-2 7,-10 25,-38 95,-40 102,-34 93,-25 76,-313 938,76 25,374-1314,-30 141,39-170,5-20,59-176,-36 96,62-192,26-77,322-913,64 23,-362 943,-22 64,42-52,-119 228,-28 53,-12 10,0 0,0 0,1 0,-1 0,0 0,0 0,0 0,1 0,-1 0,0 0,0 0,0 0,0 0,1 1,-1-1,0 0,0 0,0 0,0 0,0 1,1-1,-1 0,0 0,0 0,0 0,0 1,0-1,0 0,0 0,0 0,0 1,0-1,0 0,0 0,0 1,0-1,0 0,0 0,0 0,0 1,0-1,0 0,0 0,0 1,-3 16,0 0,-9 28,-43 131,-37 96,-31 82,-271 828,60 19,285-982,22-76,24-129,1 0,1 0,0 18,1-32,0 0,0 1,0-1,0 0,0 0,0 1,0-1,0 0,0 1,0-1,0 0,0 1,0-1,0 0,1 0,-1 1,0-1,0 0,0 1,0-1,1 0,-1 0,0 0,0 1,0-1,1 0,-1 0,0 0,1 1,-1-1,0 0,0 0,1 0,-1 0,0 0,1 0,-1 0,2 0,-1-1,0 0,0 0,0 1,0-1,1 0,-1 0,0 0,0 0,-1 0,1-1,1 0,16-27,23-44,57-133,34-96,26-77,83-211,148-356,15 14,-290 683,19-43,-114 245,-19 45,-4 8,-16 30,-60 121,-55 119,-46 109,-28 85,-364 959,95 34,407-1203,62-225,-43 198,50-213,2-21,0 1,0 0,0 0,0 0,0 0,0 0,0 0,0 0,0-1,0 1,1 0,-1 0,0 0,0 0,0 0,0 0,0 0,0-1,0 1,0 0,0 0,0 0,0 0,0 0,1 0,-1 0,0 0,0 0,0 0,0 0,0-1,0 1,0 0,1 0,-1 0,0 0,0 0,0 0,0 0,0 0,0 0,0 0,1 0,-1 0,0 0,0 0,0 0,0 1,0-1,0 0,1 0,-1 0,0 0,0 0,0 0,0 0,0 0,0 0,0 0,0 0,0 0,0 1,1-1,-1 0,0 0,0 0,0 0,11-20,13-34,46-124,32-96,29-78,517-1302,86 34,-703 1560,26-59,-54 108,-11 19,-34 54,-41 83,46-79,-120 225,-38 88,-393 894,85 36,420-1059,68-202,-46 171,61-216,-1-1,1 0,0 1,-1-1,1 1,0-1,0 1,1 4,-1-7,1 0,-1 0,0 1,0-1,0 0,1 0,-1 0,0 0,0 0,0 0,1 0,-1 1,0-1,0 0,1 0,-1 0,0 0,0 0,1 0,-1 0,0 0,0 0,0 0,1 0,-1 0,0-1,0 1,1 0,-1 0,0 0,0 0,0 0,1 0,-1 0,0-1,0 1,0 0,1 0,-1 0,0 0,0-1,0 1,0 0,0 0,0-1,1 1,-1 0,8-11,0 0,9-16,61-114,38-84,34-71,613-1154,78 41,-576 1019,-174 269,116-118,-166 199,-29 33,-12 7,0 0,0 0,0 0,0 0,1 0,-1 0,0 0,0 0,0 0,0 0,0 0,1 0,-1 0,0 0,0 0,0 0,0 0,1 0,-1 1,0-1,0 0,0 0,0 0,0 0,0 0,1 0,-1 0,0 1,0-1,0 0,0 0,0 0,0 0,0 1,0-1,0 0,0 0,0 0,0 0,0 1,0-1,0 0,0 0,0 0,0 1,-1 7,-1 0,0 0,0-1,-1 1,-4 9,-54 121,-50 89,-46 85,-36 72,-531 1110,58 30,576-1294,80-198,12-30,3-7,31-52,-33 51,73-126,36-66,29-58,-136 247,794-1417,50 26,-311 621,-522 757,-4 5,0-1,12-22,-22 32,-7 10,-38 42,-52 73,-58 84,-53 86,-41 77,-667 1174,122 66,654-1289,120-276,13-29,0 0,1 1,0 0,-3 15,7-26,0 0,0 0,0 0,0 0,0 0,0 0,0 0,0 0,0 0,0 0,0 0,0 0,0 0,0 0,1 0,-1 0,0 0,0 0,0 0,0 0,0 0,0 0,0 0,0 0,0 0,0 0,0 0,0 0,0 0,0 0,0 0,0 0,0 0,0 0,0 0,0 0,1 0,-1 0,0 0,0 0,0 0,0 0,0 0,0 0,0 0,0 1,8-13,87-148,-77 128,87-152,781-1333,70 37,-591 965,35 32,-353 435,-46 47,0 0,0-1,1 1,-1 0,1 0,-1-1,1 1,-1 0,1 1,0-1,-1 0,1 0,3 0,-5 1,0 0,0 1,0-1,1 0,-1 0,0 1,0-1,0 0,1 0,-1 1,0-1,0 0,0 1,0-1,0 0,0 1,0-1,0 0,0 1,0-1,0 0,0 1,0-1,0 0,0 0,0 1,0-1,0 1,-7 23,-24 49,-52 89,54-108,-116 214,-41 73,-578 1109,78 40,586-1234,85-209,16-42,6-14,74-140,-54 96,75-151,26-57,1437-2723,-1463 2807,158-293,-233 411,-23 40,-5 19,1 0,0-1,0 1,0 0,0 0,0 0,0 0,0-1,0 1,0 0,-1 0,1 0,0 0,0 0,0-1,0 1,0 0,-1 0,1 0,0 0,0 0,0 0,0 0,-1 0,1 0,0 0,0 0,0 0,-1 0,1 0,0 0,0 0,0 0,0 0,-1 0,1 0,0 0,0 0,0 0,-1 0,1 0,0 0,0 0,0 0,0 0,-1 1,-4 2,-1 1,1 1,0-1,-9 10,-79 93,-59 92,-52 93,-38 84,-171 328,-634 1501,921-1873,103-260,19-52,4-20,0 0,0 0,0 1,0-1,0 0,0 0,0 0,0 0,0 0,0 0,0 0,0 0,0 0,0 1,0-1,0 0,0 0,0 0,0 0,0 0,0 0,0 0,0 0,0 0,0 0,1 1,-1-1,0 0,0 0,0 0,0 0,0 0,0 0,0 0,0 0,0 0,0 0,0 0,1 0,-1 0,0 0,0 0,0 0,0 0,0 0,0 0,0 0,0 0,1 0,-1 0,0 0,0 0,0 0,0 0,0 0,0 0,0 0,0 0,0 0,0 0,1 0,-1 0,0 0,0 0,0-1,0 1,0 0,0 0,0 0,23-32,110-202,-112 195,109-202,29-56,32-60,467-854,44 29,-565 970,105-133,-221 318,-15 23,-12 19,-92 169,49-95,-102 187,-40 83,-501 1037,79 40,494-1107,99-264,20-56,8-17,25-47,29-63,-24 43,91-178,36-70,826-1541,106 55,-1012 1684,-236 386,-4 14,-45 89,-33 74,-479 996,81 37,525-1182,91-236,15-52,0-1,0 0,0 0,0 0,0 0,0 1,0-1,0 0,0 0,0 0,0 1,0-1,0 0,0 0,0 0,0 1,0-1,0 0,0 0,0 0,0 1,0-1,0 0,0 0,0 0,0 0,1 1,-1-1,0 0,0 0,0 0,0 0,0 0,1 1,-1-1,0 0,0 0,10-8,17-28,-1-1,25-49,-19 32,94-162,31-62,202-362,798-1387,-1035 1823,81-118,-186 299,-35 61,-49 85,-51 95,-46 91,-36 72,-445 919,70 35,565-1309,-67 191,71-193,8-14,1-12,-1 1,0 0,1-1,-1 0,0 0,0 1,0-1,0-1,0 1,-1 0,1 0,2-5,67-97,43-82,38-74,30-58,73-132,501-864,58 39,-712 1131,-92 132,-13 18,-22 37,-54 87,-56 92,-48 85,-35 74,-1142 2361,1241-2462,104-241,14-35,3-6,30-59,-26 48,73-145,38-77,32-63,576-1090,55 30,-655 1156,82-115,-204 312,13-16,-16 24,-9 18,-140 264,4-10,-38 73,-381 776,45 22,432-934,71-173,-52 147,63-163,5-23,0 1,0-1,1 0,-1 0,0 0,0 0,0 0,0 1,0-1,0 0,0 0,1 0,-1 0,0 0,0 0,0 0,0 0,0 0,1 0,-1 0,0 0,0 0,0 0,0 0,0 0,1 0,-1 0,0 0,0 0,0 0,0 0,1 0,-1 0,0 0,0 0,0 0,0 0,0 0,1 0,-1 0,0 0,0 0,0-1,0 1,0 0,0 0,0 0,1 0,-1 0,0 0,0-1,0 1,0 0,0 0,0 0,0 0,0-1,32-41,50-85,45-82,39-73,325-566,149-258,22 15,-494 826,-128 203,-29 45,-9 16,-4 5,-21 38,-50 85,-50 91,-47 87,-36 74,-992 2144,1094-2260,-9 51,95-248,18-52,0-14,0 0,0 0,0 0,0 0,0 1,0-1,1 0,-1 0,0 0,0 0,0 0,0 0,0 0,1 0,-1 0,0 0,0 0,0 0,0 0,1 0,-1 0,0 0,0 0,0 0,0 0,1 0,-1 0,0 0,0 0,0 0,0 0,0 0,1 0,-1-1,0 1,0 0,0 0,0 0,0 0,0 0,0 0,1 0,-1-1,0 1,0 0,0 0,0 0,0 0,9-11,-1-1,13-20,56-101,39-76,35-66,96-178,377-680,24 18,-517 904,-103 167,206-311,-225 345,-10 14,-15 30,-136 257,15-27,-34 69,-506 1054,70 35,592-1386,11-28,0-1,1 1,1-1,-1 1,1 0,-1 10,14-33,96-188,-8 14,41-78,567-1071,30 14,-705 1270,28-52,-146 269,-9 17,-35 60,-1021 1978,1053-2020,84-171,5-9,26-46,588-1027,-502 868,84-153,562-969,-720 1263,-18 32,-25 42,-124 233,8-18,-33 65,-520 1072,44 29,636-1403,-7 17,10-21,7-13,102-195,-6 4,27-57,447-866,36 15,-211 448,-266 440,-132 215,6-8,-17 36,-107 224,-1-5,-36 71,-1010 2209,1022-2184,122-295,10-26,1 1,0-1,-3 19,9-34,0 0,0 0,0 0,0 0,0 0,0 0,0 0,0 0,0 0,0 0,0 0,0 0,1 0,-1 0,0 0,0 0,0 0,0 0,0 0,0 0,0 0,0 1,0-1,0 0,0 0,0 0,0 0,0 0,0 0,0 0,0 0,0 0,0 0,0 0,0 0,0 0,0 0,0 0,0 0,0 0,0 0,0 1,0-1,0 0,0 0,0 0,0 0,0 0,0 0,0 0,0 0,0 0,0 0,0 0,8-11,89-152,-74 121,93-166,31-60,188-351,201-367,21 18,-235 458,-303 484,-19 26,0 0,0 0,0 0,0 0,0 1,0-1,0 0,0 0,0 0,0 0,0 0,0 0,0 0,0 0,0 0,1 0,-1 1,0-1,0 0,0 0,0 0,0 0,0 0,0 0,0 0,0 0,0 0,0 0,1 0,-1 0,0 0,0 0,0 0,0 0,0 0,0 0,0 0,-26 59,-45 86,-45 85,-41 82,-28 68,-1061 2551,1228-2880,-29 91,45-128,2-14,0 0,0 0,0 0,1 0,-1 0,0 0,0 0,0 1,0-1,0 0,0 0,0 0,1 0,-1 0,0 0,0 0,0 0,0 0,0 0,1 0,-1 0,0 0,0 0,0 0,0 0,0 0,0 0,1 0,-1 0,0 0,0 0,0 0,0 0,0 0,0-1,1 1,-1 0,0 0,0 0,0 0,0 0,0 0,0 0,0 0,0-1,0 1,0 0,1 0,-1 0,0 0,0 0,0 0,0-1,10-11,-1-1,10-17,58-104,37-77,33-68,193-372,232-442,20 14,-448 830,225-352,-358 588,-24 42,-122 230,6-19,-36 69,-1115 2309,1188-2404,-5 13,89-206,11-25,21-45,41-89,39-82,34-68,620-1232,83 38,-807 1429,-21 35,-26 48,-118 236,11-27,-381 780,40 23,371-807,76-191,15-39,7-13,21-32,27-53,-23 36,79-133,235-411,517-857,-823 1395,-23 40,-30 56,-92 189,66-144,-89 187,-405 902,52 28,465-1155,-23 69,39-104,5-12,14-25,341-641,-197 359,40-68,400-778,-581 1116,-9 17,-1 0,-1-1,14-48,-26 75,0 0,1 0,-1 0,0-1,0 1,0 0,0-1,0 1,0 0,0 0,0-1,-1-1,1 3,0-1,0 1,-1 0,1 0,0-1,0 1,-1 0,1 0,0 0,0 0,-1-1,1 1,0 0,0 0,-1 0,1 0,0 0,-1 0,1 0,0 0,0 0,-1 0,1 0,0 0,-1 0,1 0,0 0,-1 0,1 0,0 0,0 0,-1 0,-3 2,1 0,-1 0,1 0,-1 1,1-1,-5 6,-51 54,3 3,-57 88,86-117,-40 60,-71 92,123-173,12-19,6-13,23-67,53-116,-54 142,560-1177,-580 1225,-4 12,-8 20,-178 469,-15 40,185-486,-58 202,72-244,0 0,1 0,-1 0,1 0,0 0,0 0,1 5,-1-7,0-1,0 0,0 1,0-1,0 0,1 1,-1-1,0 0,0 1,0-1,1 0,-1 1,0-1,0 0,1 1,-1-1,0 0,1 0,-1 1,0-1,1 0,-1 0,0 0,1 0,-1 1,0-1,1 0,-1 0,0 0,1 0,-1 0,1 0,-1 0,1 0,3-2,0 1,-1-1,1 0,-1 0,1 0,-1-1,0 1,0-1,0 0,4-4,41-45,62-86,33-72,-111 161,321-509,-348 550,7-14,12-25,-23 46,-1 1,1-1,-1 1,0-1,1 1,-1-1,0 0,0 1,1-1,-1 0,0 1,0-1,0 0,0 1,0-1,0 0,0 0,0 1,0-1,0 0,0 1,0-1,-1 0,1 1,-1-2,0 2,0 0,0 1,0-1,0 0,0 0,1 1,-1-1,0 1,0-1,0 1,0-1,0 1,1 0,-1-1,0 1,1 0,-1 0,-1 1,-28 36,1 2,2 1,-29 58,36-62,-170 331,159-305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0:06.35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52 635,'-4'1,"0"1,0-1,0 1,-1-1,1-1,0 1,-1 0,1-1,-7 0,11 0,0 0,0 0,0 0,0 0,0 0,0 0,0 0,-1 0,1 0,0 0,0 0,0-1,0 1,0 0,0 0,0 0,0 0,-1 0,1 0,0 0,0 0,0 0,0 0,0 0,0-1,0 1,0 0,0 0,0 0,0 0,0 0,0 0,0 0,0 0,0-1,0 1,0 0,0 0,0 0,0 0,0 0,0 0,0-1,0 1,0 0,0 0,0 0,5-8,9-8,138-127,253-185,-352 290,100-55,-149 91,-1 0,1 0,0 1,0-1,1 1,-1 0,8-2,-12 3,1 0,-1 1,1-1,-1 0,1 0,-1 0,1 0,-1 0,1 0,-1 0,0 1,1-1,-1 0,1 0,-1 1,0-1,1 0,-1 1,0-1,1 0,-1 1,0-1,1 1,-1-1,0 0,0 1,1-1,-1 1,0 1,0 0,1 0,-1 0,0 0,0 0,-1 0,1 0,0 0,-1 0,1 0,-1 1,-14 35,0 0,-3-1,-42 66,28-50,-111 182,-131 238,256-429,17-44,1 1,0 0,0 0,0 0,0-1,-1 1,1 0,0 0,0 0,0-1,1 1,-1 0,0 0,0 0,0-1,1 2,-1-1,1-1,-1 0,0 0,0 1,1-1,-1 0,0 0,1 0,-1 0,0 1,1-1,-1 0,0 0,1 0,-1 0,1 0,-1 0,0 0,1 0,-1 0,0 0,1 0,-1 0,1 0,29-15,31-26,-2-3,53-52,-65 55,384-349,-165 146,-238 220,-20 21,-9 9,-11 17,-90 126,-122 136,158-204,-26 31,-103 131,173-209,21-34,1 0,0 1,0-1,-1 0,1 0,0 1,0-1,0 0,0 0,-1 1,1-1,0 0,0 0,0 1,0-1,0 0,0 1,0-1,0 0,0 1,0-1,0 0,0 1,0-1,0 0,0 1,0-1,0 0,0 0,0 1,0-1,0 0,1 1,-1-1,0 0,0 0,0 1,1-1,-1 0,0 0,0 1,0-1,1 0,-1 0,0 0,1 0,-1 1,0-1,0 0,1 0,-1 0,0 0,1 0,-1 0,0 0,1 0,-1 0,0 0,1 0,-1 0,0 0,0 0,1 0,-1 0,0 0,1 0,-1-1,0 1,1 0,27-12,26-18,63-46,50-50,-119 89,284-224,-302 240,-30 21,0 0,0 0,0 0,0 1,0-1,0 0,0 0,0 0,0 1,0-1,0 0,0 0,0 0,0 1,0-1,0 0,0 0,0 0,1 0,-1 1,0-1,0 0,0 0,0 0,0 0,0 0,0 1,1-1,-1 0,0 0,0 0,0 0,0 0,1 0,-1 0,0 1,0-1,0 0,0 0,1 0,-1 0,0 0,0 0,0 0,1 0,-1 0,0 0,0 0,0 0,0 0,1 0,-1 0,0-1,0 1,0 0,1 0,-1 0,0 0,0 0,0 0,0 0,0 0,1-1,-6 13,0 0,-1-1,-1 1,1-1,-16 17,2 0,-162 223,-176 269,335-477,23-42,-1-1,1 1,-1 0,1-1,0 1,-1 0,1 0,0-1,0 1,0 0,-1 0,1 0,0-1,0 1,0 0,0 0,0 0,0-1,1 1,-1 0,0 0,1 1,0-2,0 0,0 0,0 0,0 0,0 0,0 0,0 0,0-1,0 1,0 0,0-1,0 1,0 0,-1-1,1 1,0-1,0 0,1 0,46-30,79-68,-57 43,-12 9,-24 18,0 3,41-24,-58 43,-7 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0:10.95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1182 1070,'-7'3,"0"-1,0 0,0-1,0 0,0 0,-1 0,1-1,0 0,-11-1,17 0,0 1,0 0,0 0,0-1,0 1,0 0,0-1,0 1,0-1,0 1,1-1,-1 1,0-1,0 0,1 1,-1-1,0 0,1 0,-1 0,1 1,-1-1,1 0,-1 0,1 0,-1 0,1 0,0 0,0 0,0 0,-1 0,1 0,0-2,3-36,-2 33,19-88,60-173,-12 51,-68 215,5-13,-2 0,0 0,-1 0,1-16,-3 29,0-1,0 1,0 0,0 0,0 0,0 0,0 0,-1 0,1 0,0 0,-1 0,1-1,-1 2,1-1,-1 0,-1-2,2 3,-1-1,1 1,-1 0,0-1,1 1,-1 0,0 0,1 0,-1-1,1 1,-1 0,0 0,1 0,-1 0,0 0,1 0,-1 0,0 0,1 0,-1 1,0-1,-4 2,1 0,0 0,0 0,0 1,0-1,0 1,-3 3,-29 27,-60 72,-26 52,73-90,-311 409,349-462,9-9,-1-1,0 0,0 0,-1 0,1-1,-1 1,0-1,-6 5,6-9,4-7,3-6,2-1,-1 1,2 0,8-17,0 0,175-377,62-146,-250 552,43-118,-41 98,-3 22,0 0,-1 0,1 0,0 0,0 0,0-1,0 1,0 0,0 0,0 0,0 0,-1 0,1 0,0-1,0 1,0 0,0 0,0 0,0 0,-1 0,1 0,0 0,0 0,0 0,0 0,-1 0,1 0,0 0,0 0,0 0,0 0,-1 0,1 0,0 0,0 0,0 0,0 0,-1 0,1 0,0 0,0 0,0 0,0 0,0 0,-1 1,1-1,0 0,0 0,0 0,0 0,-5 4,1 0,0 1,0-1,-6 10,-170 275,20 15,158-301,-200 434,198-424,7-14,13-23,-13 19,2-4,225-368,-229 375,6-10,-14 28,-363 762,348-732,-1 2,-42 66,64-113,2-6,6-14,10-24,-8 25,-4 8,0 0,-1 0,0 0,-1 0,4-22,-7 32,0 0,1-1,-1 1,0 0,0-1,0 1,0-1,0 1,0 0,0-1,0 1,-1-1,1 1,0 0,0-1,0 1,0 0,0-1,-1 1,1 0,0-1,0 1,-1 0,1-1,0 1,0 0,-1 0,1-1,0 1,-1 0,1 0,0 0,-1-1,1 1,-1 0,-15 4,-17 16,33-19,-35 27,2 2,-48 53,17-15,49-57,15-11,0 0,-1 0,1 0,0 0,0 0,0 0,0 0,-1 0,1 0,0 0,0 0,0 0,0 0,-1 0,1 0,0-1,0 1,0 0,0 0,0 0,-1 0,1 0,0-1,0 1,0 0,0 0,0 0,0 0,0-1,0 1,0 0,0 0,0 0,0 0,0-1,0 1,0 0,0 0,0 0,0-1,0 1,0 0,0 0,0-1,10-33,22-42,4 2,86-133,-112 191,22-25,-32 40,1 1,-1-1,1 1,0-1,-1 1,1-1,-1 1,1-1,0 1,-1-1,1 1,0 0,0-1,-1 1,1 0,0 0,0 0,0-1,0 1,-1 1,0-1,1 0,-1 0,1 0,-1 0,0 1,1-1,-1 0,0 1,1-1,-1 0,0 0,0 1,1-1,-1 0,0 1,0-1,1 1,-1-1,0 0,0 1,0 0,3 33,-27 210,0-32,23-203,1-1,0 1,0-1,1 1,0-1,3 12,-3-18,0-1,-1 1,1 0,0 0,0 0,0-1,0 1,1-1,-1 1,0-1,1 1,-1-1,1 0,-1 1,1-1,0 0,-1 0,1 0,0 0,0-1,0 1,0 0,0-1,-1 1,1-1,0 0,0 0,0 0,0 0,0 0,3 0,5-2,1 1,-1-2,0 1,0-1,0-1,0 0,8-5,67-42,-66 39,37-26,-23 15,1 2,68-33,-99 53,0 0,0 0,0 0,0 0,0 0,0 1,0-1,0 1,0 0,0 0,0 0,0 0,0 1,0-1,4 2,-4 0,0-1,0 1,0 0,0 0,0 1,0-1,-1 1,1-1,-1 1,0 0,0 0,3 5,1 1,2 4,0 0,1-1,0 0,13 12,-18-20,0-1,1 0,-1 0,1 0,0 0,-1-1,1 0,1 0,-1 0,0 0,0-1,1 0,-1 0,1 0,6-1,2 0,1-1,-1 0,0-1,0-1,23-7,65-32,-72 29,0 0,43-11,-70 23,-1 1,1 0,0-1,-1 1,1 0,-1 0,1 0,0 0,-1 1,1-1,-1 1,1 0,-1-1,1 1,-1 0,0 1,1-1,-1 0,0 1,0-1,0 1,0-1,0 1,0 0,0 0,-1 0,1 0,1 4,4 5,-2 1,1-1,-2 1,6 21,-3-9,-4-15,1 2,0-1,0 1,11 19,-13-28,-1 1,1-1,0 1,0-1,0 0,1 0,-1 0,0 0,1 0,-1 0,1-1,0 1,0-1,-1 0,1 0,0 0,0 0,0 0,6 0,-1-1,0 0,0-1,0 0,1 0,-1-1,0 1,-1-2,1 1,11-6,7-6,32-20,-57 33,65-45,64-59,54-37,-181 140,1-1,0 1,-1 0,1 0,0 0,0 1,9-3,-12 4,0 0,1 0,-1 0,0 0,1 1,-1-1,0 0,1 0,-1 1,0-1,0 1,0-1,1 1,-1 0,0-1,0 1,0 0,0 0,0 0,0 0,0 0,0 0,0 0,-1 0,1 0,0 0,-1 0,1 0,0 2,6 16,-1 0,0 1,-2 0,0 0,2 38,1 6,-4-47,0-1,0 1,2-1,0-1,12 28,-15-39,1 0,-1 0,1 0,0 0,0 0,1 0,-1-1,1 0,0 1,0-1,0-1,0 1,0-1,1 1,-1-1,1 0,-1-1,1 1,0-1,0 0,0 0,0-1,9 1,2-2,-1 0,1-1,0-1,-1 0,0-2,1 1,24-13,97-57,-123 66,42-28,-34 21,2 0,0 2,35-15,-57 27,-1 0,1 1,-1-1,1 1,0-1,0 1,-1 0,1 0,0 0,-1 0,1 0,0 0,0 0,-1 0,1 1,0-1,2 2,-2-1,-1 0,1 0,-1 1,0-1,0 1,0-1,0 0,0 1,0 0,0-1,0 1,0 0,-1-1,1 1,-1 0,1 0,-1 2,2 17,-1 1,-1-1,-1 0,-1 0,-7 31,8-50,-40 191,21-112,-13 124,32-202,1 0,-1 0,1 0,0 1,0-1,1 0,-1 0,1 0,-1 0,1 0,0 0,0 0,3 5,-4-8,1 1,-1-1,1 1,0 0,-1-1,1 0,0 1,0-1,-1 1,1-1,0 0,0 1,-1-1,1 0,0 0,0 0,0 1,0-1,1 0,1-1,-1 1,1-1,0 1,-1-1,1 0,0 0,-1 0,4-2,21-14,0-1,-2-2,0 0,34-37,-34 32,71-72,68-62,-160 155,1 0,0-1,1 0,0 1,0 0,7-3,-12 7,0-1,0 1,0 0,0-1,0 1,0 0,-1 0,1 0,0 0,0 0,0 0,0 0,0 0,0 0,0 0,0 0,0 1,0-1,0 0,-1 1,1-1,0 0,0 1,0-1,-1 1,1-1,0 1,0 0,-1-1,1 1,-1 0,1 0,0-1,-1 1,0 0,1 0,-1 0,1 0,-1-1,0 1,0 0,1 0,-1 0,0 0,0 0,0 0,0 1,2 19,-1 0,-1 0,-1 0,-1 0,-1 0,-8 30,3-7,1-6,-5 30,-4 74,15-135,1 0,0-1,1 1,-1 0,1 0,1 0,2 9,-3-14,-1-1,1 1,0 0,0-1,0 1,1 0,-1-1,0 0,0 1,1-1,-1 0,1 1,-1-1,1 0,0 0,-1 0,1 0,0-1,0 1,0 0,-1-1,1 1,0-1,0 0,0 0,0 0,0 0,0 0,0 0,2 0,5-2,-1 1,1-1,-1-1,1 1,-1-1,11-6,49-31,141-117,-12-19,-150 133,-29 26,-10 8,1 1,0 0,1 1,-1 0,1 0,13-5,-22 11,-1 1,1-1,0 1,0 0,0-1,0 1,0 0,0 0,0 0,0 0,0 0,0 0,0 0,0 0,0 0,0 0,0 0,0 1,-1-1,1 0,0 1,0-1,0 1,0-1,0 1,-1-1,1 1,0 0,0-1,-1 1,1 0,1 1,-1 2,1-1,0 1,-1 0,0 0,1 0,-2 0,2 4,2 34,-1-1,-2 1,-6 52,1-35,1-8,0-18,2 0,1-1,1 1,9 51,-9-81,-1 0,1 0,0 0,0 0,0 0,0 0,0 0,0 0,1-1,-1 1,1-1,0 1,0-1,0 0,0 1,0-1,1 0,-1 0,0-1,1 1,0 0,-1-1,1 0,0 1,0-1,0 0,0 0,0-1,0 1,0-1,0 1,0-1,0 0,0 0,0-1,0 1,0 0,0-1,5-1,8-4,1 1,-1-2,-1 0,1-1,26-19,23-19,67-63,54-66,-56 51,-111 107,-10 7,1 0,0 1,1 1,0-1,0 2,1-1,13-5,-23 13,-1-1,0 1,0-1,0 1,0 0,1-1,-1 1,0 0,0 0,1 0,-1 0,0 0,0 0,0 1,1-1,-1 0,0 0,0 1,0-1,1 1,-1-1,0 1,0 0,0-1,0 1,0 0,0 0,0 0,-1 0,1-1,0 1,0 0,-1 1,2 0,0 3,0 0,0 1,-1-1,0 1,1-1,-1 12,0 29,-3 0,-1 0,-13 60,-43 194,-14 104,71-393,2 0,-1 0,2 17,-1-27,0 0,0 0,0 0,0 0,0 0,0-1,0 1,1 0,-1 0,0 0,1 0,-1 0,0 0,1 0,-1-1,1 1,-1 0,1 0,0-1,-1 1,1 0,0-1,-1 1,1-1,0 1,0-1,0 1,-1-1,1 1,0-1,0 0,0 1,0-1,0 0,1 0,1 0,0-1,1 0,-1 0,0-1,0 1,0 0,0-1,0 0,-1 0,4-3,29-25,-2-1,-2-2,28-37,-50 60,459-593,-232 291,-199 267,-20 28,-17 17,0 0,0 0,1 0,-1 0,0 0,0 0,0 0,0 0,0 0,1 0,-1 0,0 0,0 0,0 0,0 0,1 0,-1 0,0 0,0 0,0 0,0 0,0 0,0 0,1 0,-1 0,0 0,0 0,0 1,0-1,0 0,0 0,0 0,0 0,1 0,-1 0,0 1,0-1,0 0,0 0,0 0,0 0,0 1,0 15,-10 41,-32 101,20-81,5-17,-87 375,102-425,-3 41,5-49,-1 0,1 0,1 0,-1 0,0 0,0 0,1 0,-1 0,1 0,0 0,0 0,-1 0,1 0,0 0,1 0,-1-1,0 1,2 1,-2-2,1 0,-1-1,0 1,1-1,-1 1,0-1,1 0,-1 0,1 1,-1-1,0 0,1 0,-1 0,1-1,-1 1,0 0,1 0,-1-1,1 1,-1-1,0 1,3-2,14-8,-1-1,0-1,-1 0,0-1,-1-1,18-20,-19 20,343-381,-25-25,-277 347,32-40,-87 113,0-1,0 1,0-1,1 1,-1-1,0 1,1-1,-1 1,1-1,-1 1,0-1,1 1,-1-1,1 1,-1 0,1-1,-1 1,1 0,-1 0,1-1,0 1,-1 0,1 0,-1 0,1 0,0 0,-1 0,1 0,0 0,0 1,-1 1,0-1,1 1,-1 0,0-1,0 1,0-1,0 1,0 0,0-1,-1 4,-49 235,20-113,20-84,2-8,0 1,3-1,1 1,0 38,4-71,0 0,1 0,-1 0,0-1,1 1,0 0,0 0,0-1,0 1,0 0,3 3,-3-5,-1 0,1 0,0 0,0 0,1 0,-1 0,0 0,0-1,0 1,0 0,1-1,-1 1,0-1,1 0,-1 1,0-1,3 1,2-2,0 1,-1-1,1 0,-1-1,1 1,-1-1,0 0,1 0,-1-1,8-5,20-12,-1-2,43-38,53-61,-100 93,212-218,47-46,-259 269,-28 23,0 0,1 0,-1-1,0 1,0 0,1 0,-1 0,0 0,1 0,-1 0,0 0,0 0,1 0,-1 0,0 0,1 0,-1 0,0 0,1 0,-1 0,0 0,0 0,1 0,-1 0,0 1,1-1,-1 0,0 0,0 0,1 0,-1 1,0-1,0 0,0 0,1 1,-1-1,0 0,0 0,0 1,0-1,1 0,-1 0,0 1,0-1,0 0,0 1,0-1,0 0,0 1,0-1,0 0,0 0,0 1,0-1,0 1,-1 11,-1 0,1 0,-2 0,0 0,0-1,-8 17,2-1,-70 196,-45 144,118-347,3-11,0 0,0 0,1 0,0 1,1-1,0 1,0-1,2 17,-1-25,0 0,0-1,0 1,1 0,-1 0,0-1,1 1,-1 0,1-1,-1 1,1 0,-1-1,1 1,-1-1,1 1,-1 0,1-1,0 0,-1 1,1-1,0 1,-1-1,1 0,0 1,0-1,-1 0,1 0,0 0,0 0,0 0,-1 0,1 0,0 0,0 0,-1 0,1 0,0 0,0 0,0 0,-1-1,1 1,1-1,4-2,0 1,1-2,-1 1,6-5,35-28,-1-3,-2-1,55-65,-65 69,431-512,-465 548,0 0,0 0,0-1,0 1,0 0,0 0,0-1,1 1,-1 0,0 0,0 0,0-1,0 1,1 0,-1 0,0 0,0 0,0 0,1-1,-1 1,0 0,0 0,1 0,-1 0,0 0,0 0,1 0,-1 0,0 0,0 0,1 0,-1 0,0 0,1 0,-1 10,-7 25,6-30,-17 65,-4 16,4 0,-11 121,28-200,1 1,0-1,0 0,1 1,3 13,-4-20,1 1,-1-1,1 1,0 0,-1-1,1 0,0 1,0-1,0 1,0-1,1 0,-1 0,0 0,0 0,1 0,-1 0,1 0,-1 0,1 0,-1-1,1 1,-1 0,1-1,0 0,-1 1,1-1,0 0,-1 0,1 0,3 0,7-2,0 0,0-1,0-1,0 0,-1-1,1 0,-1-1,0 0,11-8,38-25,101-87,44-63,34-53,83-78,-313 313,0-1,0 1,1 1,0 0,1 0,19-8,-3 6,43-9,-56 14,118-35,-99 26,0 2,0 1,1 2,41-4,-38 15,-32-3,0 0,0 0,0-1,0 1,0-1,1-1,-1 1,6-2,-3 0,1-1,-1-1,1 0,-1 0,0 0,13-10,42-40,-59 50,80-79,75-96,60-106,-86 80,-91 129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0:13.81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 1538,'-1'0,"-1"-1,0 1,1-1,-1 0,1 1,-1-1,1 0,-1 0,1 0,-1 0,1 0,0 0,0 0,-1 0,1-1,-1-1,-1 0,1 0,0-1,0 1,0-1,0 1,-1-5,1 0,1 0,0 0,0 0,1 1,0-1,0 0,1 0,0 0,4-13,4-10,14-31,-22 58,28-63,2 2,4 1,62-88,154-157,-251 308,31-35,1 2,2 2,42-32,-74 62,0 0,1 1,-1-1,0 1,0-1,1 1,-1 0,1 0,-1 0,1 0,-1 1,1-1,-1 0,1 1,0 0,-1 0,1 0,4 0,-6 1,0-1,0 1,0-1,0 1,0 0,1 0,-1-1,-1 1,1 0,0 0,0 0,0 0,0 0,-1 0,2 2,0 0,-1 1,1 0,-1 0,0 0,0 0,1 5,1 15,-1 0,-2 1,-2 35,-16 76,12-97,-26 148,-14 105,45-280,-1 0,1 1,0-1,1 1,2 16,-2-27,1 0,-1 0,0 0,1 1,-1-1,1 0,0 0,0 0,0 0,0 0,0 0,0 0,1-1,-1 1,1 0,-1-1,1 1,-1-1,1 1,0-1,0 0,0 0,0 0,0 0,0 0,0 0,0 0,0-1,0 1,4 0,1-1,0 0,1 0,-1-1,0 0,0 0,0-1,0 0,13-5,58-32,-76 38,260-167,-10-22,140-95,-383 279,9-6,0 1,0 1,1 0,27-9,-44 18,-1 1,1-1,0 1,-1-1,1 1,0 0,-1-1,1 1,0 0,0 0,-1 0,1 1,0-1,0 0,-1 1,1-1,0 1,-1-1,1 1,-1 0,1-1,-1 1,1 0,-1 0,1 0,-1 1,0-1,0 0,0 0,1 1,-1-1,-1 0,1 1,2 2,-1 3,0 0,0 0,-1 0,0 0,0 1,0-1,-1 9,-4 46,-2 0,-3 0,-18 65,10-52,-10 108,27-177,-1 0,1 0,0 1,1-1,-1 0,1 0,0 0,1 0,0 0,3 9,-3-12,0-1,-1 1,1-1,0 0,0 1,1-1,-1 0,0 0,1-1,-1 1,1 0,-1-1,1 0,0 1,0-1,0 0,0-1,-1 1,1 0,0-1,0 0,0 1,5-1,5-1,0 0,0 0,0-1,-1 0,16-6,64-27,-9-3,148-96,67-76,-175 122,-109 77,-7 6,0 0,0 0,0 0,1 1,10-4,-18 8,1 0,0-1,-1 1,1 0,0 0,0 0,-1 0,1 0,0 0,0 0,-1 0,1 0,0 0,0 1,-1-1,1 0,0 0,-1 1,1-1,0 0,-1 1,1-1,0 1,-1-1,1 1,-1-1,1 1,-1-1,1 1,-1-1,1 1,-1 0,0-1,1 1,-1 0,0-1,0 1,1 0,-1 0,0 0,4 34,-4-30,-2 68,1-49,0 1,2-1,4 35,-4-56,-1 0,1 0,0 0,0 0,0 0,0 0,1 0,-1 0,1 0,0-1,0 1,0 0,0-1,0 0,0 1,1-1,-1 0,1 0,-1 0,1-1,0 1,0-1,0 1,0-1,0 0,0 0,0 0,0-1,0 1,0-1,1 0,-1 1,4-2,8 0,0-1,-1 0,1-1,0-1,-1 0,16-7,29-14,-1-3,87-56,100-87,-242 169,390-291,-378 282,-11 7,1 0,0 1,0-1,0 1,0 0,1 0,-1 1,1 0,7-2,-13 4,1 0,-1 0,0 0,1 0,-1 0,1 0,-1 0,0 0,1 0,-1 0,0 0,1 0,-1 0,1 1,-1-1,0 0,1 0,-1 0,0 1,0-1,1 0,-1 0,0 1,0-1,1 0,-1 1,0-1,0 0,0 1,1-1,-1 0,0 1,0-1,0 1,0-1,0 0,0 1,0-1,0 0,0 1,0 0,-1 7,0 1,0-1,-1 0,0 1,-1-1,0 0,-7 15,2-6,-85 182,-12 27,103-221,-1 2,0 1,0 0,1 0,-3 13,5-20,0 0,0 0,0-1,0 1,0 0,0 0,0-1,0 1,0 0,1 0,-1-1,0 1,0 0,1 0,-1-1,1 1,-1 0,0-1,1 1,-1 0,1-1,-1 1,2 0,-1-1,0 1,1-1,-1 0,1 0,-1 1,0-1,1 0,-1 0,1 0,-1-1,1 1,-1 0,0 0,1-1,-1 1,0-1,1 1,0-2,26-11,-2-2,0-1,41-33,-58 43,392-331,-20-28,-369 353,86-86,-105 106,0 0,1 1,-7 12,-6 7,-20 28,-213 331,236-351,16-35,0-1,-1 0,1 1,0-1,0 1,0-1,0 1,0-1,0 1,-1-1,1 1,0-1,1 1,-1-1,0 1,0-1,0 1,0-1,0 1,0-1,1 1,-1-1,0 1,0-1,1 0,-1 1,0-1,0 1,1-1,-1 0,1 1,-1-1,0 0,1 1,-1-1,1 0,-1 0,0 1,1-1,-1 0,1 0,-1 0,1 0,-1 0,1 0,-1 0,1 0,-1 0,1 0,-1 0,2 0,30-9,14-14,-1-3,0 0,72-60,-67 48,286-224,30-23,-324 256,-28 24,-8 8,-6-1,0 1,-1-1,1 0,0 0,-1 1,1-1,-1 0,0 0,-1 4,-23 51,-57 94,46-88,-5 9,-143 282,180-344,-13 36,16-43,0-1,1 0,-1 1,1-1,0 1,0-1,0 1,0-1,0 0,0 1,1-1,-1 1,1-1,0 0,1 4,-1-5,0 0,0 0,0 0,0 0,0 1,1-2,-1 1,0 0,1 0,-1 0,1-1,-1 1,1 0,-1-1,1 0,-1 1,1-1,-1 0,1 0,0 0,-1 0,1 0,-1 0,1 0,2-1,7-1,-1 0,19-7,-27 8,45-18,0-1,77-47,81-70,-177 118,313-224,-306 220,-34 22,0 0,0 1,0-1,0 1,0-1,0 1,0-1,0 1,0 0,0-1,0 1,0 0,0 0,2 0,-3 0,0 1,1-1,-1 1,0-1,0 1,1-1,-1 1,0-1,0 1,0-1,0 1,0 0,0-1,0 1,0-1,0 1,0-1,0 1,0 0,0-1,0 1,0-1,-1 1,1-1,0 1,0-1,-1 1,1-1,-1 1,-15 37,-3-1,-1-1,-36 50,19-31,13-16,-65 106,87-141,0-1,0 1,1 0,-1-1,1 1,0 0,0 0,-1 6,2-10,0 1,0-1,1 1,-1-1,0 1,0-1,0 1,0-1,0 1,1-1,-1 1,0-1,0 1,1-1,-1 0,0 1,1-1,-1 1,0-1,1 0,-1 1,1-1,-1 0,0 0,1 1,0-1,1 1,-1-1,1 0,0 0,0 0,0 1,0-2,-1 1,1 0,0 0,0 0,2-2,27-8,-2-1,1-2,-2 0,45-30,-38 22,154-96,51-30,-235 144,0 1,0-1,1 1,-1 0,1 0,6-2,-11 4,0 0,0 0,0 0,-1 0,1 0,0 0,0 0,-1 1,1-1,0 0,0 0,-1 0,1 1,0-1,-1 0,1 1,0-1,-1 1,1-1,-1 1,2 0,-2 0,1 0,0 1,-1-1,1 1,-1-1,1 0,-1 1,0-1,1 1,-1-1,0 1,0-1,0 1,0-1,-1 3,-3 19,-2 0,0 0,-1 0,-2-1,-19 39,15-35,-27 55,20-42,0 0,3 2,-13 46,29-85,1-1,-1 1,1 0,0 0,0 0,-1 0,1 0,0 0,1 0,-1 0,0 0,1 0,-1 0,1 0,0 2,0-3,0 0,-1 0,1 0,0-1,0 1,0 0,0 0,0 0,0-1,0 1,0-1,0 1,0-1,0 1,0-1,0 0,0 1,0-1,2 0,4 0,0 0,0 0,0-1,-1 0,1 0,0-1,10-3,34-14,0-3,57-32,95-67,-149 88,46-30,222-126,-311 183,-5 3,-1 0,1 0,-1 0,1 1,0 0,0 0,0 0,0 1,0 0,0 0,11 0,-16 1,0 0,0 1,0-1,0 0,0 1,-1-1,1 1,0-1,0 1,0-1,-1 1,1 0,0-1,-1 1,1 0,0-1,-1 1,1 0,-1 0,1 0,-1 0,0 0,1-1,-1 1,0 0,0 0,1 0,-1 0,0 0,0 0,0 2,-6 34,-13 23,-2-1,-45 90,22-55,24-49,8-21,1 0,1 1,1-1,1 2,-6 41,13-66,1 1,-1 0,1 0,0 0,0 0,0-1,0 1,0 0,0 0,1 0,-1 0,1-1,-1 1,1 0,0 0,-1-1,1 1,0-1,0 1,0-1,0 1,0-1,1 1,-1-1,0 0,1 0,-1 0,1 1,-1-1,1-1,0 1,-1 0,1 0,0-1,-1 1,1-1,2 1,4 0,1-1,-1 0,0 0,0-1,0 0,0-1,12-3,24-9,-2-1,51-26,79-51,-155 82,258-154,22-12,-279 167,-9 3,0 1,0 0,1 0,0 1,15-4,-24 8,-1 0,1 0,-1 0,1-1,0 1,-1 0,1 0,-1 0,1 0,-1 0,1 0,0 0,-1 0,1 1,-1-1,1 0,-1 0,1 0,-1 1,1-1,-1 0,1 0,-1 1,1-1,-1 0,1 1,-1-1,1 1,-1-1,0 1,1-1,-1 1,0-1,1 1,-1 1,1 0,-1 0,0 1,0-1,0 0,0 0,-1 0,1 0,-1 2,-9 32,-1-1,-2-1,-26 49,4-8,23-47,2-9,2 0,0 0,1 1,2 0,0 0,-4 27,9-44,0-1,0 0,0 0,0 1,0-1,0 0,1 0,-1 0,1 1,0-1,-1 0,1 0,0 0,0 0,0 0,1 0,-1 0,0-1,1 1,-1 0,1-1,-1 1,1-1,0 1,0-1,0 0,0 0,0 0,2 1,3 0,0 0,0-1,0 0,0 0,0 0,0-1,0-1,11 0,22-5,0-2,0-1,45-18,117-54,-145 56,82-35,-23 8,133-40,-239 89,0 0,1-1,0 1,0 1,0 0,0 0,1 1,-1 1,0 0,14 2,-22-2,-1 1,0 0,0 0,0 0,0 0,0 0,0 1,0-1,-1 0,1 1,0 0,-1-1,1 1,-1 0,0 0,1 0,-1 0,0 0,0 0,0 0,0 0,-1 0,1 0,-1 1,1-1,-1 0,0 4,1 8,0-1,-1 0,-4 21,4-27,-9 58,-3-2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19:12.8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544 0 24575,'1'8'0,"1"1"0,0-1 0,0 0 0,0 0 0,1-1 0,1 1 0,6 13 0,4 8 0,119 334 0,44 104 0,-144-402 0,72 106 0,-105-170 0,1-1 0,-1 1 0,1-1 0,-1 1 0,0-1 0,0 0 0,1 1 0,-1-1 0,0 1 0,0-1 0,0 1 0,1-1 0,-1 1 0,0 0 0,0-1 0,0 1 0,0-1 0,0 1 0,0-1 0,0 1 0,0-1 0,0 1 0,0-1 0,-1 1 0,1-1 0,0 1 0,-1 0 0,1 0 0,-1 0 0,0-1 0,0 1 0,1-1 0,-1 1 0,0-1 0,0 0 0,0 1 0,0-1 0,0 0 0,1 1 0,-1-1 0,0 0 0,-2 0 0,-42-2 0,33 1 0,-163-2 0,-336 36 0,482-30 0,-5 2 0,-42 0 0,67-5 0,1 0 0,-1 0 0,0-2 0,0 1 0,1-1 0,-1 0 0,1 0 0,-1-1 0,-15-8 0,22 10 0,-1-1 0,1 0 0,-1 1 0,1-1 0,0 0 0,0 0 0,0-1 0,0 1 0,0 0 0,0-1 0,1 1 0,-1-1 0,1 1 0,-1-1 0,1 0 0,0 1 0,0-1 0,1 0 0,-1 0 0,0 0 0,1 0 0,0 0 0,-1 0 0,1 0 0,1 0 0,-1 0 0,0 1 0,1-1 0,-1 0 0,1 0 0,0 0 0,2-4 0,3-8 0,1 0 0,0 1 0,1 0 0,17-21 0,-23 32 0,119-181 0,-95 139 0,-2 0 0,22-64 0,121-433-1365,-158 508-5461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0:14.15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54 0,'0'5,"-2"1,-2 1,-4 9,-11 20,-2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0:17.24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1017,'1'-1,"0"-1,0 1,-1-1,1 1,0-1,0 1,-1-1,1 0,-1 1,1-1,-1-1,4-12,10-13,1 1,2 1,0 1,2 1,21-24,-17 21,113-130,6 6,290-237,-420 379,20-15,-31 23,0 0,1 0,-1 0,1 0,-1 0,1 1,-1-1,1 0,0 1,-1 0,1-1,0 1,-1 0,1 0,2 0,-3 0,-1 1,1-1,0 1,-1-1,1 1,-1-1,0 1,1-1,-1 1,1 0,-1-1,0 1,0 0,1-1,-1 1,0 0,0-1,0 1,0 0,0 0,0-1,0 1,0 0,0-1,0 1,0 0,0-1,0 1,-1 0,1 0,0-1,-1 1,-5 21,-1 0,-1-1,-1 0,-18 31,12-24,-205 372,-82 165,301-562,-19 39,1 1,-13 49,30-88,1 0,1 0,-1 0,0 0,1 1,0-1,0 5,0-8,1 0,-1 0,0 0,1 0,-1-1,0 1,1 0,-1 0,1-1,-1 1,1 0,-1-1,1 1,0-1,-1 1,1 0,0-1,-1 1,1-1,0 0,0 1,0-1,-1 0,1 1,0-1,0 0,0 0,0 0,0 0,-1 0,1 0,0 0,0 0,0 0,0 0,0 0,-1-1,1 1,0 0,1-1,7-2,1 0,-1 0,0-1,-1 0,1-1,10-7,54-42,-56 40,379-338,-22-29,-15-8,-1137 1427,756-1008,13-18,1-1,0 2,1-1,-8 20,15-25,9-9,9-9,0-1,0-1,30-29,-22 19,612-585,-520 490,-87 89,-26 27,-8 11,-63 97,37-62,-73 107,-125 195,20 9,196-335,-15 32,25-49,-1 0,1 0,0 0,0 0,1 1,-1-1,1 0,-1 1,1-1,0 1,0-1,1 4,-1-6,1-1,-1 1,0 0,1-1,-1 1,1 0,-1-1,1 1,-1 0,1-1,0 1,-1-1,1 1,-1-1,1 1,0-1,0 0,-1 1,1-1,0 0,0 1,-1-1,1 0,0 0,0 0,0 0,0 0,-1 0,1 0,0 0,0 0,0 0,-1 0,3-1,5-1,1 0,-1 0,0-1,1 0,-1-1,10-5,51-36,-56 37,284-221,-15-22,-269 239,128-125,-133 127,-20 24,-383 511,371-486,19-27,7-9,19-15,246-228,-208 182,-7 9,191-195,-221 218,-18 22,-6 6,-47 62,-102 155,-126 247,270-454,-1 4,0-1,0 1,2 1,0-1,-4 20,9-35,1 0,0 0,0 0,0 0,-1 0,1 0,0 0,0 0,1 1,-1-1,0 0,0 0,0 0,1 0,-1 0,0 0,1 0,-1 0,1 0,0 0,-1 0,1 0,0 0,-1-1,2 2,0-1,-1-1,1 1,0-1,0 1,-1-1,1 0,0 0,0 0,-1 0,1 0,0 0,0 0,-1-1,1 1,3-1,12-5,0 0,-1 0,32-18,45-36,-59 37,184-133,-131 92,-51 39,-35 24,0 1,0-1,-1 1,1-1,0 1,0-1,0 1,-1 0,1 0,0-1,0 1,0 0,0 0,0 0,0 0,0 0,1 0,-2 0,1 0,-1 1,0-1,1 0,-1 1,0-1,0 0,0 1,0-1,1 1,-1-1,0 0,0 1,0-1,0 1,0-1,0 0,0 1,0-1,0 1,0-1,0 1,0-1,0 0,0 1,-1 0,-14 36,13-33,-69 135,-49 112,119-249,0-1,0 0,1 1,-1-1,1 1,-1-1,1 1,-1-1,1 1,0-1,0 1,0-1,0 1,0-1,0 1,0-1,0 1,1-1,-1 1,1-1,-1 1,1-1,0 2,1-2,-1-1,1 1,0-1,-1 1,1-1,0 0,0 0,-1 0,1 0,0 0,-1 0,1 0,0 0,0-1,-1 1,1-1,-1 1,1-1,0 0,-1 0,3-1,23-11,0-1,44-31,49-47,-85 64,41-36,49-35,-116 96,-8 8,-9 15,-18 32,-50 72,-45 44,105-147,1 0,-1 0,-1-2,-19 19,29-33,4-6,9-15,118-213,-27 56,-94 169,71-149,-62 125,-1-1,-1 0,7-43,-16 65,0 1,0 0,-1 0,0 0,0 0,0-1,-3-11,2 15,0 0,0 0,-1 0,1 0,-1 0,1 1,-1-1,0 0,0 1,-1-1,1 1,0 0,-1 0,1 0,-1 0,-4-2,-4-2,0 1,-1 0,0 1,0 0,0 1,-20-2,-81-3,64 5,25 2,-1 0,1-1,0 0,0-2,-24-8,41 10,1 0,0 0,0-1,0 0,1 0,-1-1,1 1,-1-1,1-1,0 1,1-1,-1 1,1-1,0-1,0 1,0 0,1-1,0 0,-5-12,3 0,1-1,0-1,1 1,1 0,1-1,1 1,0-1,5-28,6-15,22-77,54-128,-11 38,-76 229,4-12,0 0,-1 0,-1-1,2-20,-4 33,0 0,1 0,-1 0,0 0,0 0,-1 0,1 0,0 0,0 0,0 0,-1 0,1 0,0 0,-1 0,1 0,-1 1,1-1,-1 0,0 0,1 0,-1 0,0 1,1-1,-1 0,0 1,0-1,0 1,0-1,0 1,1-1,-1 1,-2-1,0 1,0 0,0 0,-1 0,1 0,0 1,0 0,0-1,1 1,-1 0,-5 3,-23 12,0 2,1 1,2 1,-35 32,41-34,-64 53,4 4,-134 158,209-225,-15 22,21-28,0-1,0 0,0 1,1 0,-1-1,0 1,1-1,-1 1,1 0,0-1,-1 1,1 0,0-1,0 1,0 2,0-3,1-1,-1 1,1-1,-1 1,0-1,1 1,-1-1,1 1,-1-1,1 1,-1-1,1 1,0-1,-1 0,1 1,-1-1,1 0,0 0,-1 0,1 1,0-1,-1 0,1 0,0 0,-1 0,1 0,0 0,-1 0,2-1,16 0,0-2,0-1,0 0,0-1,-1-1,31-15,-11 6,69-30,-29 12,83-24,-158 56,-1 1,1-1,0 0,0 1,-1-1,1 1,0 0,0 0,0 0,-1 0,1 0,0 0,0 0,-1 0,1 1,0-1,0 1,-1-1,1 1,0 0,-1 0,1-1,-1 1,3 2,-3-1,1 1,-1-1,0 1,0-1,0 1,-1 0,1-1,-1 1,1 0,-1 0,0-1,0 1,0 0,0 0,-1 3,-10 74,4-41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6:20.08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6:27.81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8 369,'4'-5,"1"-1,-1 1,-1-1,1-1,-1 1,5-13,12-21,19-15,-22 33,-2 1,21-40,-67 125,2-7,4 0,-22 69,47-126,-1 1,1 0,0 0,-1 0,1 0,0 0,-1 0,1 0,0 0,0 0,0 0,0 0,0 0,0 0,0 0,0 0,1 0,-1 0,0 0,0 0,1 0,-1-1,1 1,-1 0,1 0,-1 0,1 0,0-1,-1 1,1 0,0-1,-1 1,1 0,0-1,0 1,0-1,0 1,-1-1,3 1,1 0,0-1,1 0,-1 0,0 0,1 0,-1-1,0 1,8-3,20-7,0-1,-1-1,42-24,88-58,-144 83,185-122,-198 130,15-8,-19 11,0 0,1 0,-1 0,0 0,0-1,0 1,0 0,0 0,0 0,0 0,0 0,0 0,1 0,-1 0,0 0,0 0,0 0,0 0,0 0,0 1,0-1,0 0,1 0,-1 0,0 0,0 0,0 0,0 0,0 0,0 0,0 0,0 0,0 0,0 0,0 0,0 1,1-1,-1 0,0 0,0 0,0 0,0 0,0 0,0 0,0 0,0 0,0 1,0-1,0 0,0 0,0 0,0 0,-6 14,-36 51,-56 65,41-55,-60 78,-197 276,285-380,25-31,4-17,0-1,0 0,0 1,0-1,0 1,0-1,1 0,-1 1,0-1,0 1,0-1,1 0,-1 1,0-1,1 0,-1 1,0-1,1 0,-1 0,0 1,1-1,-1 0,1 1,2-1,-1 0,0 1,1-1,-1 0,1 0,-1 0,1-1,-1 1,1 0,-1-1,4-1,17-5,-1-2,0 0,33-19,61-46,-75 47,353-246,-382 265,25-16,-36 23,0 1,1-1,-1 0,1 1,-1-1,1 0,-1 1,1 0,0-1,-1 1,1 0,-1 0,1 0,0 0,-1 0,1 0,-1 0,1 1,1 0,-2 0,0 0,0 0,0 0,0 0,0 0,-1 0,1 0,0 1,-1-1,1 0,-1 0,1 1,-1-1,0 0,1 1,-1-1,0 0,0 1,0-1,0 1,-1 1,-1 21,-1 0,-1 0,-1 0,-11 31,11-40,-146 457,132-398,19-72,-1 1,1-1,-1 0,1 0,0 0,0 1,0-1,0 0,0 0,1 1,-1-1,1 0,-1 0,1 0,0 0,0 0,1 3,-1-5,-1 1,1-1,0 1,-1-1,1 1,0-1,0 1,0-1,-1 0,1 0,0 1,0-1,0 0,0 0,0 0,0 0,1 0,26-7,-7-3,-1-1,35-24,93-80,543-506,-202 173,-385 360,-95 81,1 0,-1 0,2 0,18-8,-28 15,-1-1,1 1,1-1,-1 1,0 0,0-1,0 1,0 0,0 0,0 0,0 0,0 0,0 0,0 0,1 0,-1 0,0 0,0 1,0-1,0 0,0 1,0-1,0 1,0-1,0 1,0-1,0 1,0 0,-1 0,1-1,0 1,0 0,-1 0,1 0,0 0,-1 0,1 0,-1 0,1 0,-1 0,0 0,1 0,-1 0,0 0,0 0,0 2,1 6,-1 0,0 0,0 1,-4 17,-5 16,-24 69,-28 50,-100 218,-89 246,241-596,-11 57,19-82,0 1,1 0,0 0,-1 0,2-1,-1 1,1 0,0 0,0-1,3 8,-3-10,0-1,1 0,-1 0,1 0,0 0,-1 0,1 0,0 0,0-1,0 1,1-1,-1 1,0-1,0 0,1 0,-1 0,1 0,-1 0,1 0,-1-1,1 0,-1 1,1-1,-1 0,5 0,8-1,0-1,0 0,-1-1,1 0,-1-1,18-8,26-12,68-39,114-82,308-244,-14-27,-313 242,47-35,-252 196,33-17,-33 26,-16 4,1 0,-1 0,0 0,0 0,1 0,-1 1,0-1,0 0,1 0,-1 0,0 0,0 1,1-1,-1 0,0 0,0 1,0-1,0 0,0 0,1 1,-1-1,0 0,0 1,0-1,0 0,0 0,0 1,0-1,0 0,0 1,0-1,0 0,0 0,0 1,0-1,-2 8,-1-1,1 1,-1-1,0 0,-1 0,-5 8,-213 320,123-193,56-80,-182 273,21 8,187-310,-16 40,31-67,0 0,0 0,1 0,-1 0,1 0,0 0,1 0,0 7,0-12,0 0,0 1,1-1,-1 0,0 0,1 1,-1-1,1 0,0 0,-1 0,1 0,0 0,0 0,0 0,-1 0,1 0,1 1,0-1,0 0,0 0,0 0,0 0,0-1,1 1,-1-1,0 1,0-1,0 0,0 0,1 0,2 0,9-2,0-1,0 0,-1-1,1 0,18-9,128-68,428-304,-23-50,-177 131,-366 287,7-5,34-20,-62 41,-1 0,1 1,0-1,0 1,0-1,0 1,0-1,1 1,-1 0,0-1,0 1,0 0,0 0,0 0,0 0,2 0,-3 0,1 1,-1-1,1 0,-1 0,0 1,1-1,-1 0,0 1,0-1,1 0,-1 1,0-1,0 1,0-1,1 0,-1 1,0-1,0 1,0-1,0 1,0-1,0 0,0 1,0-1,0 1,0 0,-1 5,0 0,0 0,-1 0,-3 8,-37 83,-65 111,61-123,41-73,10-14,14-17,-17 16,39-40,-3-2,-1-2,51-87,-86 130,3-6,0 1,-1-1,6-17,-9 25,-1 1,1-1,-1 0,1 1,-1-1,0 0,0 1,0-1,0 0,0 0,0 1,0-1,0 0,-1 1,1-1,-1 0,1 1,-1-1,0 0,0 1,0-1,1 1,-1 0,-1-1,1 1,0 0,0-1,0 1,-1 0,-1-1,-1 0,0 0,0 1,-1 0,1 0,0 0,0 0,0 1,-1 0,1 0,0 0,-1 0,-6 2,-10 2,-30 10,44-11,-71 24,-95 46,-72 53,210-107,-803 465,606-346,-5-6,224-125,-37 16,47-22,0 0,0-1,0 1,1 0,-1-1,0 1,0-1,0 0,0 0,0 0,0-1,0 1,-4-2,6 2,0-1,0 0,0 1,0-1,0 0,0 1,0-1,1 0,-1 0,0 0,1 0,-1 0,0 0,1 0,-1 0,1 0,0 0,-1 0,1 0,0 0,0-1,-1 1,1 0,0 0,0 0,1-2,-1-6,1-1,0 1,1 0,0 0,0 0,6-12,28-58,-30 66,213-382,-3 6,-213 382,44-94,-42 86,0 1,0-1,-1 0,2-27,-5 40,-1-1,0 0,1 0,-2 0,1 0,0 0,0 0,-1 0,0 0,1 0,-1 0,0 1,-1-1,1 0,0 1,-1-1,0 0,1 1,-1 0,0-1,-2-1,0 2,0-1,-1 1,1 0,0 0,-1 1,1-1,-1 1,1 0,-1 0,0 1,0-1,1 1,-8 0,-13 2,2 1,-1 1,-43 12,-130 55,-343 201,24 51,133-59,45-31,322-222,1 0,-1 0,0-1,-1-1,0-1,-27 10,43-18,-1 1,1-1,0 0,-1 1,1-1,0 0,-1 0,1 0,0 0,-1 0,1 0,0 0,-1 0,1-1,0 1,-1-1,1 1,0 0,0-1,-1 0,1 1,0-1,-1-1,1 1,0-1,0 0,0 0,0 0,0 1,1-1,-1 0,1 0,-1 0,1 0,0 0,0 0,0 0,0 0,0-3,1-13,1 1,1-1,1 0,7-20,29-71,-21 63,23-58,-11 30,-3-1,19-79,-46 148,0 0,1 1,-2-1,1 0,-1 0,0 0,0 1,0-1,-1 0,0 0,-2-7,2 11,0 0,0 1,1-1,-2 1,1-1,0 1,0-1,0 1,-1 0,1 0,0-1,-1 1,1 0,-1 0,-2-1,0 1,1 0,-1 0,0 0,0 0,0 1,1 0,-1 0,0 0,-7 0,-7 3,-1 1,0 0,-35 14,-59 31,-255 148,10 23,200-121,135-84,-3 1,-46 23,58-35,13-4,1 0,0 0,0 0,0 0,0 0,-1 0,1 0,0 0,0 0,0-1,0 1,-1 0,1 0,0 0,0 0,0 0,0 0,0 0,-1 0,1 0,0 0,0-1,0 1,0 0,0 0,0 0,0 0,0 0,-1-1,1 1,0 0,0 0,0 0,0 0,0 0,0-1,0 1,0 0,0 0,1-3,0 0,0 1,0-1,0 1,0 0,1-1,-1 1,4-4,47-59,84-82,-77 87,293-300,-158 164,-149 151,-30 34,-15 11,0 0,0 0,0 0,0 0,0 0,0 0,0 0,0 0,0 0,0 0,1 0,-1 0,0 0,0 0,0 0,0 0,0 0,0 0,0 0,0 0,0 0,0 0,1 0,-1 0,0 0,0 0,0 0,0 0,0 0,0 0,0 0,0 0,0 1,0-1,0 0,0 0,0 0,1 0,-1 0,0 0,0 0,0 0,0 0,0 0,0 0,0 1,0-1,0 0,0 0,0 0,0 0,0 0,0 0,0 0,0 0,0 0,0 1,0-1,0 0,0 0,0 0,0 0,-1 0,1 0,0 0,0 0,0 0,-15 31,-307 522,94-171,85-123,108-182,34-74,0-1,0 1,0-1,1 1,-1-1,1 1,-1-1,1 1,0 0,0-1,0 1,1 0,0 4,-1-7,0 1,1-1,-1 1,1-1,-1 1,0-1,1 1,-1-1,1 1,-1-1,1 0,-1 1,1-1,0 0,-1 1,1-1,-1 0,1 0,0 0,-1 1,2-1,1 0,-1 0,1 0,0 0,0-1,-1 1,1-1,4-1,11-4,-1-1,1-1,25-16,56-43,-75 50,560-439,-26-38,-543 480,316-288,-284 264,-32 30,-15 8,0 0,0 0,0 0,1 0,-1 0,0 0,0 0,0 0,0 0,1 0,-1 0,0 0,0 0,0 0,0 0,0 0,1 0,-1 0,0 0,0 0,0 0,0 0,0 1,0-1,1 0,-1 0,0 0,0 0,0 0,0 0,0 1,0-1,0 0,0 0,0 0,0 0,0 0,1 1,-1-1,0 0,0 0,0 0,0 1,-10 27,-157 270,90-173,65-103,-65 108,-74 173,148-297,0-1,1 1,0 0,0 1,1-1,0 0,0 0,0 1,1 9,0-14,0-1,1 0,-1 0,0 0,1 0,-1 0,1 0,-1 0,1 0,0 0,-1 0,1 0,0 0,0 0,0-1,-1 1,1 0,0 0,0-1,0 1,2 0,0 0,0 0,1 0,-1-1,0 1,1-1,-1 0,0 0,1 0,-1 0,6-2,27-8,0 0,-1-3,0-1,45-26,331-199,-20-32,-156 90,-209 161,-26 20,0 0,0 0,0 0,0 1,0-1,0 0,0 0,0 0,0 0,0 1,0-1,0 0,0 0,0 0,0 0,0 1,0-1,1 0,-1 0,0 0,0 0,0 1,0-1,0 0,0 0,0 0,1 0,-1 0,0 0,0 0,0 1,0-1,0 0,1 0,-1 0,0 0,0 0,0 0,0 0,1 0,-1 0,0 0,0 0,0 0,1 0,-1 0,0 0,0 0,0 0,0 0,1 0,-1 0,0 0,0 0,0-1,0 1,1 0,-1 0,0 0,0 0,0 0,0 0,0 0,0-1,1 1,-7 16,5-15,-35 75,20-46,1 0,2 1,-16 57,28-86,1 1,-1-1,1 1,-1 0,1-1,0 1,0 0,0-1,0 1,1-1,-1 1,1 0,-1-1,1 1,0-1,0 1,0-1,0 1,3 3,-2-4,1-1,-1 1,1-1,-1 1,1-1,-1 0,1 0,0 0,-1 0,1 0,0-1,0 1,0-1,-1 0,1 0,0 0,0 0,0 0,4-1,11-2,-1-1,0 0,33-13,55-30,228-142,-11-24,114-70,-418 272,-10 6,-1 1,0-1,1 2,0-1,15-4,-22 8,-1-1,0 1,1 0,-1 0,1 0,-1 0,0 0,1 0,-1 0,0 0,1 0,-1 0,0 0,1 0,-1 0,0 1,1-1,-1 0,1 0,-1 0,0 0,0 1,1-1,-1 0,0 0,1 0,-1 1,0-1,0 0,1 1,-1-1,0 0,0 1,0-1,0 0,1 1,-1-1,0 0,0 1,0-1,0 0,0 1,0-1,0 0,0 1,0-1,0 1,0-1,0 0,0 1,0-1,0 1,-8 23,7-22,-111 231,38-88,-63 179,134-317,-14 50,16-52,0 0,0 0,1 0,-1 0,1 0,1 0,-1 0,2 9,-2-13,1 1,0 0,-1 0,1-1,0 1,0-1,0 1,0 0,0-1,0 0,0 1,1-1,-1 0,0 0,1 1,-1-1,1 0,-1 0,1-1,3 2,-1 0,1-1,-1 0,1 0,0-1,-1 1,1-1,7-1,7-1,1 0,-1-2,0-1,0 0,25-11,90-48,-54 19,-2-3,-2-3,-2-4,-3-3,111-116,-171 163,26-33,-34 40,0 0,-1 0,0 0,0 0,0 0,0 0,0-1,-1 1,1-8,-1 12,-1-1,0 1,0-1,0 1,0 0,0-1,0 1,0-1,0 1,0-1,0 1,0-1,0 1,0-1,0 1,-1-1,1 1,0-1,0 1,0-1,-1 1,1 0,0-1,-1 1,1 0,0-1,-1 1,1 0,0-1,-1 1,1 0,-1-1,1 1,0 0,-1 0,-1 0,1 0,0 0,0 0,0 0,-1 0,1 1,0-1,0 1,0-1,0 1,0-1,0 1,0-1,0 1,-2 1,-16 14,1 2,1 0,0 1,-16 24,9-13,-52 67,-111 189,183-277,-1-1,0 0,1 0,-4 14,7-21,1 0,-1 1,1-1,0 1,0-1,-1 1,1-1,0 1,0-1,0 1,0-1,1 1,-1-1,0 1,1-1,-1 1,0-1,1 0,0 1,-1-1,1 0,0 1,0-1,0 0,0 0,0 0,0 0,1 1,2 1,0-1,1 0,-1 0,1-1,-1 1,1-1,-1 0,1-1,0 1,-1-1,1 1,6-2,10 0,29-7,-39 6,53-11,111-38,57-39,-223 87,-8 3,-1-1,0 1,1 0,-1 0,0 0,1 0,-1 0,1 0,-1 0,0 0,1 0,-1 0,1 0,-1 0,0 0,1 0,-1 0,1 0,-1 0,0 1,1-1,-1 0,0 0,1 0,-1 1,0-1,1 0,-1 0,0 1,0-1,1 0,-1 1,0-1,0 0,1 1,-1-1,0 0,0 1,0-1,0 1,0-1,0 0,1 1,-1-1,0 1,0-1,0 0,0 1,0-1,-1 1,1-1,0 0,0 1,0-1,0 1,-6 35,2-15,4-15,-1 1,1 0,1 0,-1 0,1-1,0 1,0 0,1-1,3 10,1-4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6:39.36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273 290,'0'-4,"-1"0,0 0,0 1,0-1,0 0,-1 0,0 1,1-1,-1 1,-1-1,1 1,-5-6,-36-35,39 40,1 2,1 0,0 0,-1 0,1 0,-1 0,1 0,-1 1,0 0,0-1,0 1,0 0,0 0,-4 0,5 1,-1 0,1 0,0 1,0-1,0 1,0-1,0 1,0 0,0 0,0 0,0 0,0 0,0 0,0 0,1 1,-1-1,0 1,1-1,-1 1,-1 3,-6 7,1 1,0 0,1 0,1 1,0-1,-6 23,-19 93,29-120,-8 41,2 0,2 1,2 0,4 76,1-122,-1 5,2 0,-1 0,6 17,-7-25,1 0,-1 0,1 0,0 0,0-1,0 1,0 0,0 0,0-1,1 1,-1-1,1 1,-1-1,1 0,-1 1,1-1,0 0,-1 0,1 0,0 0,0-1,0 1,0 0,0-1,2 1,0-1,1 0,-1 0,0 0,1-1,-1 0,0 0,0 0,0 0,0-1,5-2,40-25,-8 0,-2-2,-2-2,0-2,31-39,117-165,-152 192,-1-2,36-75,-57 92,-11 32,0 0,0 0,0 0,0 0,0 0,-1 0,1 0,0 1,0-1,0 0,0 0,-1 0,1 0,0 0,0 0,0 0,0 0,-1 0,1 0,0 0,0 0,0 0,0-1,-1 1,1 0,0 0,0 0,0 0,0 0,0 0,-1 0,1 0,0 0,0-1,0 1,0 0,0 0,0 0,0 0,-1 0,1-1,0 1,0 0,0 0,0 0,0 0,0-1,0 1,0 0,0 0,0 0,0 0,0-1,0 1,0 0,0 0,0 0,0 0,0-1,0 1,0 0,-8 8,-1 0,1 1,1 0,-1 0,2 1,-8 13,-2 1,-51 81,5 3,4 3,-69 189,119-279,1 0,1 1,1 0,1 0,-3 39,7-58,0 0,0 0,0 1,1-1,-1 0,1 0,0 0,0 0,0-1,0 1,0 0,1 0,-1 0,1-1,0 1,-1-1,4 4,-2-5,-1 1,0-1,1 1,-1-1,0 0,1 0,0 0,-1 0,1-1,-1 1,1-1,0 0,-1 1,1-1,0 0,3-1,5-1,1-1,0 0,-1 0,0-1,0-1,0 0,19-12,3-5,-1-2,-1-1,-1-2,42-47,89-136,-47 30,-96 147,-1-1,-2 0,17-56,-30 85,-1-1,1 1,-2-1,2-11,-2 17,0 0,0-1,0 1,0-1,0 1,0 0,0-1,0 1,0 0,0-1,0 1,0 0,-1-1,1 1,0 0,0-1,0 1,0 0,0-1,-1 1,1 0,0 0,0-1,-1 1,1 0,0 0,0-1,-1 1,1 0,0 0,-1 0,1 0,0-1,-1 1,1 0,0 0,-1 0,1 0,0 0,-1 0,1 0,0 0,-1 0,1 0,0 0,-1 0,1 0,0 0,-1 0,1 0,0 1,-1-1,1 0,0 0,-1 0,1 0,0 1,0-1,-1 0,1 0,0 1,0-1,-1 0,1 0,0 1,0-1,0 1,-22 23,-5 17,2 0,-34 76,-24 100,36-59,40-126,2 0,-4 64,8-90,1-1,0 0,1 0,-1 1,1-1,0 0,0 0,1 0,-1 0,1 0,1 0,2 5,-4-8,1 0,0 0,0-1,0 1,0-1,0 1,0-1,0 0,0 0,1 0,-1 0,0 0,1 0,-1-1,0 1,1-1,-1 1,1-1,-1 0,1 0,-1 0,1-1,-1 1,1-1,-1 1,0-1,5-1,6-2,0-1,0-1,0 0,20-13,50-41,-7-3,-3-4,-4-2,65-83,-52 46,118-200,-196 299,-3 8,-7 15,1-3,-34 95,5 2,5 1,5 1,-12 137,33-230,2 0,0 1,2-1,0 0,7 34,-8-51,0 0,0 0,1 0,0 0,-1 0,1-1,0 1,0 0,-1 0,2-1,-1 1,0-1,0 1,0-1,1 1,-1-1,1 0,-1 0,1 1,-1-1,1 0,0-1,-1 1,1 0,0 0,0-1,0 1,0-1,2 1,1-1,-1-1,0 0,1 0,-1 0,0-1,0 1,0-1,0 0,0 0,0 0,-1-1,7-5,14-11,-1-2,-1-1,22-28,53-80,-77 102,172-257,-28-15,-156 282,-13 25,-14 33,-40 99,-62 219,121-357,-5 16,0 1,1-1,1 1,1 0,-1 32,3-48,0-1,0 1,0 0,0-1,1 1,-1 0,0 0,1-1,-1 1,1-1,0 1,-1-1,1 1,0-1,0 1,0-1,0 1,0-1,0 0,1 0,-1 0,0 0,0 0,1 0,-1 0,1 0,-1 0,1 0,-1-1,1 1,0-1,-1 1,1-1,0 0,-1 1,4-1,1-1,0 0,0 0,1-1,-1 1,0-1,0-1,0 1,-1-1,7-3,16-12,-1 0,-1-1,36-34,65-80,103-147,-175 202,81-152,-135 229,5-11,0 1,-1-1,0 0,0-1,-2 1,5-20,-8 32,-1 0,1 0,0 0,0 1,0-1,-1 0,1 0,0 0,0 0,0 0,-1 1,1-1,0 0,0 0,0 0,-1 0,1 0,0 0,0 0,-1 0,1 0,0 0,0 0,-1 0,1 0,0 0,0 0,0 0,-1 0,1 0,0-1,0 1,-1 0,1 0,0 0,0 0,0 0,0 0,-1-1,1 1,0 0,0 0,0 0,0-1,0 1,-1 0,1 0,0 0,0-1,0 1,0 0,0 0,0-1,0 1,0 0,0 0,0 0,0-1,0 1,0 0,0 0,0-1,0 1,0 0,0 0,0-1,0 1,0 0,1-1,-10 10,0 0,1 1,1-1,-1 1,1 1,1-1,-8 19,1-4,-60 113,7 4,5 2,7 3,-42 186,93-322,-3 14,1 0,1 0,-1 43,5-66,0-1,0 1,0 0,0 0,0 0,1 0,-1 0,1 0,0 0,-1 0,1-1,0 1,1 2,-1-4,0 1,0-1,-1 1,1-1,0 1,0-1,0 0,0 1,0-1,-1 0,1 0,0 0,0 0,0 0,0 0,0 0,0 0,0 0,0 0,0 0,-1-1,1 1,0 0,0-1,0 1,0 0,-1-1,1 1,1-2,11-6,0-2,0 0,-1 0,-1-1,0-1,13-16,-12 14,166-202,223-356,-279 359,-115 195,-9 18,-7 12,-32 51,-36 73,-25 79,2 25,84-196,3 0,1 1,-9 70,20-109,1 0,-1-1,1 1,0 0,1 0,0-1,-1 1,2 0,-1-1,3 7,-3-10,-1-1,1 0,-1 0,1 0,0 0,0 0,0-1,0 1,-1 0,1 0,0 0,0-1,0 1,1-1,-1 1,0-1,0 1,0-1,0 1,2-1,-1 0,1 0,0 0,-1 0,1 0,-1-1,1 1,0-1,-1 0,1 0,-1 0,0 0,5-3,5-3,1-1,-2-1,1 0,16-18,41-53,1-10,91-159,24-119,-122 201,-54 129,-9 30,-4 10,-2 5,1 1,0 0,1 0,0 1,0-1,1 1,-4 14,-2 4,-34 105,5 2,7 2,5 1,-8 155,34-288,-3 26,2 0,5 56,-4-84,0 0,1 0,-1 0,1 0,-1 0,1 0,0 0,-1 0,1 0,0-1,0 1,0 0,1 0,-1-1,0 1,1-1,2 3,-3-3,0-1,0 1,1-1,-1 0,0 1,1-1,-1 0,0 0,1 0,-1 0,1 0,-1 0,0 0,1 0,-1-1,0 1,0 0,1-1,-1 1,2-2,5-3,1 0,-1-1,1-1,-2 1,13-14,25-29,-2-2,48-76,58-123,-144 242,10-17,-2 0,15-39,-26 57,-3 7,-6 16,-3 19,1 0,-6 62,4 77,10-161,0 110,3-103,0 1,0-1,12 38,-12-51,0-1,1 1,0-1,7 10,12 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6:48.49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6178 658,'0'1,"0"-1,-1 1,1 0,0-1,0 1,-1 0,1-1,0 1,-1 0,1-1,-1 1,1-1,-1 1,1-1,-1 1,1-1,-1 1,0-1,1 1,-1-1,0 0,1 1,-1-1,0 0,1 0,-1 0,0 1,1-1,-1 0,-1 0,-30 1,21 0,0 0,-1 1,1 1,0 0,0 0,0 1,0 0,-17 11,-69 49,63-40,21-15,-40 25,48-31,0 0,0-1,-1 0,1 0,-1 0,1-1,-1 0,-8 1,13-2,-1 0,1 0,-1 0,1 0,0-1,-1 1,1 0,-1-1,1 1,0-1,-1 1,1-1,0 0,0 1,0-1,-1 0,1 0,0 0,0 0,0 0,0 0,0 0,1 0,-1-1,0 1,1 0,-2-2,1-2,-1 1,1-1,0 0,0 0,0 0,1 0,0-5,1-23,3-1,0 1,3-1,14-47,-10 40,25-85,28-128,-62 245,3-28,-5 35,0 0,1 1,-1-1,-1 1,1-1,0 1,0-1,0 0,-1 1,1-1,-1 1,1-1,-1 1,0 0,0-1,1 1,-3-2,2 2,0 1,0-1,0 1,0 0,0 0,0-1,0 1,0 0,0 0,0 0,0 0,0 0,0 0,0 0,0 1,0-1,0 0,0 0,0 1,0-1,1 1,-1-1,0 1,0-1,-1 2,-18 11,0 1,1 1,1 1,-28 32,23-24,-563 643,344-380,231-273,-10 11,-31 28,36-43,13-13,5-8,5-9,0 1,14-23,-5 11,26-55,197-436,-233 508,-3 8,-1 0,1 0,-1 0,0 0,-1-1,0 1,0 0,1-9,-5 11,-5 8,-5 9,0-1,0 2,-14 20,3-3,-34 40,-172 204,-20-19,241-247,-2 2,0-1,-1 0,-1-1,-25 15,23-22,15-2,0 0,-1 0,1-1,0 1,-1 0,1 0,0 0,-1-1,1 1,0 0,0-1,-1 1,1 0,0-1,0 1,0 0,-1-1,1 1,0 0,0-1,0 1,0 0,0-1,0 0,0-2,0-1,0 0,0 1,1-1,0 1,0-1,1-3,18-46,2 2,2 0,40-62,-31 56,114-190,81-148,-223 385,4-5,-1-1,-1 0,9-30,-16 33,-5 10,-18 15,-19 23,2 1,-57 68,48-50,-192 214,-21 24,252-281,-6 7,-1-1,-31 25,47-41,-1-1,1 1,0 0,0 0,0-1,-1 1,1 0,0-1,-1 1,1-1,0 0,-3 1,3-1,1-1,0 1,-1 0,1-1,0 1,-1-1,1 1,0-1,-1 1,1 0,0-1,0 1,-1-1,1 1,0-1,0 1,0-1,0 1,0-1,0 0,0 1,0-1,0 1,0-1,0 1,0-1,0 1,0-1,0 1,1-1,-1 1,0-1,0 1,0-1,1 0,6-17,0 1,1 0,18-31,-17 33,108-176,86-163,-200 348,11-27,-13 32,-1 0,1 0,-1-1,1 1,-1 0,0 0,0 0,0 0,1-1,-1 1,0 0,0 0,-1 0,1 0,0-1,0 1,-1 0,1 0,0 0,-1-2,0 3,0 0,0 0,0-1,0 1,0 0,0 0,0 0,1 0,-1 0,0 0,0 0,0 0,0 1,0-1,0 0,1 1,-1-1,0 0,0 1,0-1,1 1,-1-1,0 1,0-1,0 2,-21 13,1 2,1 1,-31 34,32-32,-209 228,-176 172,392-409,0 0,0 0,0-1,-1 0,-23 12,36-21,-1-1,0 1,1-1,-1 1,0-1,1 0,-1 1,0-1,0 0,0 0,1 0,-1 0,0 1,0-1,1 0,-1 0,0-1,0 1,0 0,1 0,-1 0,0 0,0-1,1 1,-1 0,0-1,-1 0,2 0,-1 0,0 0,1-1,0 1,-1 0,1-1,0 1,-1-1,1 1,0 0,0-1,0 1,0-1,0 1,1 0,-1-2,6-23,1 1,1 0,1 0,1 1,24-42,-13 26,39-76,65-141,-122 250,0 0,1 0,-1-1,-1 1,1-1,-1 0,0 0,-1 0,0 0,0-11,-1 19,0-1,0 0,-1 0,1 0,0 1,0-1,0 0,-1 1,1-1,0 0,-1 0,1 1,-1-1,1 1,-1-1,1 0,-1 1,1-1,-1 1,1-1,-1 1,0-1,1 1,-1 0,0-1,0 1,1 0,-1 0,0-1,0 1,1 0,-1 0,0 0,0 0,1 0,-2 0,-2 1,0-1,0 1,0 0,0 0,0 1,-5 2,-13 7,0 1,2 0,-31 24,-53 55,69-60,-171 163,-70 60,262-242,7-5,-1 0,0 0,-1-1,0 0,-18 9,27-15,0 0,-1 0,1 1,0-1,-1 0,1 0,0 0,-1 0,1 1,0-1,-1 0,1 0,-1 0,1 0,0 0,-1 0,1 0,-1 0,1 0,0 0,-1 0,1 0,0-1,-1 1,1 0,-1 0,1 0,0 0,-1-1,1 1,0 0,-1 0,1-1,0 1,0 0,-1 0,1-1,0 1,0 0,-1-1,1 1,0 0,0-1,0 1,0-1,0 1,0 0,-1-1,1 1,0 0,0-1,0 1,0-1,0 1,1-1,6-27,27-52,87-148,-84 162,-3 7,105-211,-127 233,-12 36,0 1,0-1,0 0,0 1,0-1,0 1,0-1,0 1,0-1,0 1,0-1,0 1,0-1,0 1,-1-1,1 1,0-1,0 1,-1-1,1 1,0-1,-1 1,0-1,1 1,-1 0,0 0,0-1,0 1,0 0,0 1,1-1,-1 0,0 0,0 0,0 0,0 1,0-1,1 0,-1 1,0-1,0 1,1-1,-1 1,-1 0,-24 18,0 1,2 1,-37 40,26-25,-109 114,-59 58,197-202,-15 13,20-19,1 1,-1 0,0-1,0 1,0-1,1 1,-1-1,0 1,0-1,0 1,0-1,0 0,0 0,0 0,0 1,0-1,0 0,0 0,-1 0,1-1,1 1,0-1,-1 1,1 0,0-1,0 1,-1 0,1-1,0 1,0-1,0 1,-1-1,1 1,0-1,0 1,0-1,0 1,0-1,0 1,0-1,0 1,0 0,0-1,0 1,0-1,1 1,-1-1,0 1,1-2,4-13,2 0,-1 1,2 0,0 0,1 0,16-19,0-2,32-45,-12 18,58-106,-101 165,-1 1,0 0,0-1,0 1,0-1,-1 1,1-1,-1 1,1-1,-1-5,0 8,0-1,0 1,0 0,0 0,0-1,0 1,-1 0,1-1,0 1,0 0,0 0,-1-1,1 1,0 0,0 0,-1-1,1 1,0 0,0 0,-1 0,1 0,0-1,-1 1,1 0,0 0,-1 0,1 0,0 0,0 0,-1 0,-20 6,-2 9,0 0,1 2,0 1,-36 38,27-25,-57 57,31-29,-3-2,-71 52,127-106,0 0,0-1,0 1,-1-1,1 0,-8 2,12-4,-1 0,1 0,-1 0,0 0,1 1,-1-1,1 0,-1-1,0 1,1 0,-1 0,1 0,-1 0,1 0,-1-1,0 1,1 0,-1 0,1-1,-1 1,1 0,-1-1,0 0,1 0,-1 0,1 0,-1 0,1 0,-1 0,1-1,0 1,0 0,-1 0,1-1,0 1,0 0,0 0,1-1,-1 1,0-1,5-22,2 0,0 1,2 0,0 0,1 1,14-21,-7 9,111-198,-10 18,-112 203,9-18,-15 27,1 1,0 0,-1-1,0 1,1-1,-1 1,0-1,1 1,-1-1,0 1,0-1,0 0,-1 1,1-3,-1 4,1 0,0-1,-1 1,1 0,0 0,-1-1,1 1,0 0,-1 0,1-1,-1 1,1 0,0 0,-1 0,1 0,-1 0,1 0,-1 0,1 0,0 0,-1 0,1 0,-1 0,1 0,-1 0,1 0,0 0,-1 0,1 1,-1-1,1 0,0 0,-1 1,1-1,0 0,-1 0,1 1,-14 7,2 0,-1 1,2 1,-1 0,-13 16,7-8,-258 268,-62 61,310-320,-62 43,88-68,-1 0,1 0,-1-1,1 1,-1-1,0 0,0 0,0 0,0 0,0 0,-5 0,7-1,1 0,0 0,-1 0,1-1,0 1,-1 0,1 0,0 0,-1-1,1 1,0 0,-1 0,1-1,0 1,-1 0,1 0,0-1,0 1,0 0,-1-1,1 1,0 0,0-1,0 1,0-1,0 1,-1 0,1-1,0 1,0-1,6-25,14-23,3 1,39-60,-28 49,-15 27,256-483,-269 503,9-25,-14 36,0-1,-1 1,1-1,-1 0,1 1,-1-1,0 0,0 1,0-1,0 0,0 0,0 1,0-1,-1 0,0-2,1 4,-1-1,0 1,1-1,-1 1,1 0,-1 0,0-1,1 1,-1 0,1 0,-1 0,0 0,1-1,-1 1,0 0,1 0,-1 0,0 1,1-1,-1 0,0 0,1 0,-1 0,0 1,1-1,-1 0,1 0,-1 1,0-1,1 1,-1-1,1 0,-1 1,-18 11,0 1,1 1,1 1,-26 27,20-20,-419 457,14-15,420-456,-6 7,-1 0,-1-1,0-1,-21 12,36-24,-1 0,1 0,-1 0,0-1,1 1,-1 0,0-1,1 0,-1 1,0-1,1 0,-4 0,5 0,-1 0,0-1,1 1,-1 0,1-1,-1 1,1-1,-1 1,1-1,-1 1,1-1,0 1,-1-1,1 1,-1-1,1 0,0 1,0-1,-1 1,1-1,0 0,0 1,0-1,0 0,0 1,0-1,0 0,0 1,0-1,0 0,0 1,0-1,1-1,2-13,0-1,2 1,0 0,0 0,13-22,-11 23,168-322,43-95,-215 422,11-26,-14 34,1 0,-1-1,0 1,1 0,-1-1,0 1,0 0,0-1,0 1,0 0,0 0,0-1,0 1,0 0,-1-1,1 1,0 0,-1 0,0-2,0 2,0 1,0 0,0 0,0-1,0 1,1 0,-1 0,0 0,0 0,0 0,0 0,0 0,0 0,0 1,0-1,1 0,-1 1,0-1,0 0,0 1,0-1,1 1,-1-1,0 1,-1 1,-21 14,0 1,1 1,-36 38,36-33,-507 564,175-184,338-385,4-4,-1 0,-1-1,-22 17,36-30,0 1,-1-1,1 0,0 0,-1 1,1-1,0 0,-1 0,1 1,-1-1,1 0,0 0,-1 0,1 0,-1 0,1 0,0 0,-1 0,1 0,-1 0,1 0,-1 0,1 0,-1 0,0-9,11-20,161-301,-94 189,-28 50,156-311,-198 387,-1 3,0-1,-1 0,0 0,4-24,-10 24,-6 11,4 3,1 0,-1 0,0 1,1-1,-1 1,1 0,-3 2,-28 27,-44 54,56-60,-322 391,41-48,296-361,-88 95,93-100,0-1,0 0,-1 0,1 0,0 0,-1 0,1 0,-1 0,1 0,-1-1,1 1,-3 0,4-1,0 0,-1 0,1 0,0 0,0-1,-1 1,1 0,0 0,0 0,-1-1,1 1,0 0,0 0,0 0,-1-1,1 1,0 0,0-1,0 1,0 0,0 0,0-1,0 1,0 0,-1-1,1 1,0 0,0 0,0-1,0 1,0 0,1-1,-1 1,0 0,0-1,0 1,0-1,2-6,0 0,0 0,1 0,4-9,177-293,-100 178,-77 119,223-393,-227 397,0 3,0 0,-1 0,1 0,-1-1,0 1,-1-1,1 0,-1 1,-1-1,1 0,-1-8,0 13,0 1,0-1,0 1,0-1,-1 0,1 1,0-1,-1 1,1-1,0 1,-1 0,1-1,0 1,-1-1,1 1,-1 0,1-1,-1 1,1 0,-1-1,1 1,-1 0,1 0,-1-1,1 1,-1 0,1 0,-1 0,1 0,-1 0,0 0,1 0,-1 0,1 0,-1 0,1 0,-1 0,0 0,1 1,-1-1,1 0,-1 0,0 1,-27 15,-13 17,1 1,2 2,-38 46,40-42,-104 116,-99 104,234-256,-16 17,20-21,1 1,-1 0,0-1,1 1,-1-1,0 1,1-1,-1 0,0 1,0-1,0 0,1 1,-1-1,0 0,0 0,0 0,1 1,-1-1,0 0,0 0,0 0,0-1,0 1,0-1,1 1,-1-1,1 0,0 1,-1-1,1 0,0 0,0 1,0-1,0 0,0 0,0 1,-1-1,2 0,-1 0,0 0,0 1,0-1,0 0,0 0,1 1,-1-2,8-22,1 0,1 1,1 0,1 0,21-31,-14 25,130-196,-5 8,-139 208,1 0,0 1,-1-1,-1 0,0-1,4-10,-8 20,0 0,0 0,0-1,1 1,-1 0,0-1,0 1,0 0,0-1,0 1,0 0,0-1,0 1,1 0,-1-1,-1 1,1-1,0 1,0 0,0-1,0 1,0 0,0-1,0 1,0 0,0-1,-1 1,1 0,0 0,0-1,0 1,-1 0,1-1,0 1,0 0,-1 0,1 0,0-1,-1 1,1 0,-16 8,-5 10,1 2,1 0,0 1,-21 33,11-15,-43 56,4-4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6:49.75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93,'-29'0,"13"0,10-1,0 1,0 0,1 0,-1 1,0 0,-8 2,12-3,1 1,-1 0,1 0,-1 0,1 0,0 0,-1 0,1 0,0 0,0 0,0 1,-1-1,2 0,-1 1,0-1,0 1,0-1,1 1,-1-1,0 1,1 0,0-1,-1 1,1 0,0-1,0 5,0-5,-1 1,1 0,0 0,0-1,0 1,1 0,-1 0,0-1,1 1,-1 0,1 0,-1-1,1 1,0-1,0 1,0-1,0 1,0-1,0 1,0-1,0 0,0 1,1-1,1 1,-1-1,1 1,0-1,0 0,1 0,-1 0,0-1,0 1,0-1,0 0,1 0,-1 0,4-1,8-1,0-1,0 0,-1-2,23-9,-2-3,-2-1,50-37,11-6,-79 56,-15 5,0 0,0 0,1 0,-1 1,0-1,0 0,0 0,1 0,-1 0,0 0,0 0,0 1,1-1,-1 0,0 0,0 0,0 1,0-1,0 0,1 0,-1 0,0 1,0-1,0 0,0 0,0 1,0-1,0 0,0 0,0 1,0-1,0 0,0 1,0 2,-1 1,0 0,0 0,0-1,-1 1,-1 3,-27 57,-65 99,-54 49,106-155,8-13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4:56:55.00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155 848,'1'-2,"1"-1,0 1,-1-1,1 1,-1-1,0 0,0 0,0 1,0-1,-1 0,1 0,0-6,-1-40,0 32,0-1,-1-23,1 41,0-1,0 1,0 0,0 0,0 0,0 0,0 0,0 0,0 0,0 0,0 0,0-1,0 1,0 0,0 0,0 0,0 0,0 0,0 0,-1 0,1 0,0 0,0 0,0 0,0-1,0 1,0 0,0 0,0 0,0 0,0 0,-1 0,1 0,0 0,0 0,0 0,0 0,0 0,0 0,0 0,0 0,0 0,-1 0,1 0,0 0,0 0,0 0,0 0,0 0,0 0,0 0,0 0,-1 1,-5 5,-4 10,-112 226,99-195,19-37,8-11,14-21,-14 17,612-840,-549 737,-58 91,-9 15,-7 12,-161 304,125-228,38-75,-196 393,19 12,173-390,9-26,0 0,0 0,0 0,0 0,0 0,1 0,-1 0,0 0,0 0,0 0,0 0,0 0,0 0,0 0,0 0,0 0,0 0,0 0,0 0,1 0,-1 0,0 0,0 0,0 0,0 0,0 0,0 0,0 0,0 0,0 1,0-1,0 0,0 0,0 0,0 0,0 0,0 0,0 0,0 0,0 0,0 0,0 0,0 0,0 1,0-1,0 0,0 0,0 0,0 0,0 0,0 0,0 0,0 0,0 0,0 0,0 0,9-8,11-19,306-470,-320 486,-1 4,0-1,-1 0,0 0,3-11,-8 17,-4 6,-8 12,-47 86,-52 120,57-108,11-26,-62 134,123-242,431-593,-172 239,-261 352,-13 17,1 0,1 0,-1 1,1-1,-1 1,1 0,0 0,9-7,-10 14,-4 9,-9 21,-1 0,-21 44,16-42,-181 403,-143 342,327-748,9-22,0 0,0 0,0 0,2 0,-3 16,7-21,5-10,9-10,-1-1,-1-1,18-27,-10 14,581-882,-461 666,-163 302,-359 895,368-921,1-6,-13 50,23-60,6-10,-2-5,-1 0,0 0,0 0,0 0,0 0,0-1,0 1,2-3,36-33,64-78,-59 62,20-22,376-396,-428 459,-10 8,1 1,-1-1,1 1,0 0,0 0,0 0,1 0,-1 1,1-1,6-2,-10 5,-1 0,0 0,1 0,-1 0,1 0,-1 0,0 0,1 1,-1-1,0 0,1 0,-1 0,0 0,1 0,-1 1,0-1,0 0,1 0,-1 0,0 1,1-1,-1 0,0 0,0 1,0-1,1 0,-1 1,0-1,0 0,0 1,0-1,0 0,1 1,-1-1,0 0,0 1,0-1,0 0,0 1,0-1,0 1,-1 8,1-1,-1 1,-1 0,1-1,-1 1,-5 11,1-1,-29 91,13-43,-26 127,48-164,0-29,1 0,-1-1,0 1,1 0,-1 0,0 0,1 0,-1 0,1-1,-1 1,1 0,0 0,-1-1,1 1,0 0,-1-1,3 2,-1-2,0 1,1-1,-1 1,1-1,-1 0,1 0,0 0,-1-1,1 1,-1-1,0 1,1-1,-1 0,1 0,-1 0,0 0,0 0,3-2,24-13,-1-1,0-1,33-30,75-77,-83 75,59-57,170-149,-250 234,-32 22,0-1,1 1,-1 0,0 0,1-1,-1 1,0 0,1 0,-1 0,0-1,1 1,-1 0,1 0,-1 0,0 0,1 0,-1 0,1 0,-1 0,0 0,1 0,-1 0,1 0,-1 0,0 0,1 0,-1 0,1 1,-1-1,0 0,1 0,-1 0,0 1,1-1,-1 0,0 0,1 1,-1-1,0 0,0 1,1-1,-1 0,0 1,0-1,1 0,-1 1,0-1,0 1,-2 24,-11 28,-25 64,12-39,1 0,-8 20,-35 178,68-274,-1 0,1 1,0-1,0 0,0 1,0-1,0 1,1-1,0 3,-1-4,0-1,0 1,1-1,-1 1,0-1,1 1,-1-1,0 1,1-1,-1 1,1-1,-1 1,1-1,-1 0,1 1,-1-1,1 0,-1 1,1-1,-1 0,1 0,0 0,0 1,3-1,-1-1,0 1,1-1,-1 0,0 0,0 0,0 0,0 0,0-1,0 1,5-4,29-19,-2-1,54-50,58-71,-143 143,229-259,-164 183,-53 65,-16 14,0 0,0 0,0 0,1 0,-1 0,0 0,0 0,0 0,1 0,-1 0,0 0,0 0,0 0,1 0,-1 0,0 0,0 0,0 0,1 1,-1-1,0 0,0 0,0 0,0 0,0 0,1 0,-1 1,0-1,0 0,0 0,0 0,0 0,0 1,0-1,1 0,-1 0,0 0,0 0,0 1,0-1,0 0,0 0,0 1,0 4,0 0,-1 0,1 1,-1-1,-2 6,-63 240,-1 5,65-247,-5 26,7-34,0 1,0-1,0 0,0 0,0 1,0-1,0 0,0 1,0-1,1 0,-1 0,0 1,1-1,-1 0,1 0,0 0,-1 0,1 1,1 0,-1-1,0-1,0 0,0 1,0-1,0 0,0 0,0 0,0 0,0 0,0 0,0 0,0 0,0 0,0 0,0 0,0-1,0 1,0-1,0 1,0 0,0-1,1 0,17-10,-1-1,-1 0,0-1,20-21,-22 21,374-380,-118 111,-233 249,-24 26,-14 7,0 0,0 0,1 0,-1 0,0 0,0 0,1 0,-1 0,0 0,0 0,1 0,-1 0,0 0,0 0,0 1,1-1,-1 0,0 0,0 0,0 0,1 0,-1 1,0-1,0 0,0 0,0 0,0 1,1-1,-1 0,0 0,0 1,0 2,1 0,-1 0,0-1,-1 1,1 0,0 0,-1 0,0 3,-15 50,-1-1,-36 75,26-66,-63 147,-79 200,154-357,14-52,1-1,0 0,-1 0,1 0,0 1,0-1,0 0,0 0,0 0,0 1,0-1,1 0,-1 0,0 0,1 0,-1 0,1 1,-1-1,1 0,0 1,0-1,0-1,0 0,1 1,-1-1,0 0,0 0,0 0,0 0,0 0,0 0,0 0,0 0,0 0,0 0,1-1,-1 1,0 0,0-1,0 1,0-1,0 1,1-2,17-9,-1-2,-1 0,0 0,28-31,-39 38,494-551,-432 476,31-36,-76 92,-17 23,-5 10,-7 16,-148 340,75-189,68-150,3-8,1 0,-5 19,12-37,0 1,1 0,-1 0,0 0,0 0,0 0,1 0,-1-1,0 1,0 0,1 0,-1 0,0 0,0 0,1 0,-1 0,0 0,0 0,1 0,-1 0,0 0,0 0,0 0,1 0,-1 1,0-1,0 0,1 0,-1 0,0 0,0 0,0 0,1 1,-1-1,0 0,0 0,0 0,0 0,1 1,-1-1,0 0,0 0,0 0,0 1,0-1,0 0,0 0,0 1,0-1,0 0,0 0,0 1,0-1,0 0,0 0,0 1,0-1,0 0,0 0,0 0,0 1,0-1,0 0,0 0,-1 1,22-16,-21 15,285-283,-192 185,-27 28,103-102,-167 171,-1-1,0 1,0 0,1 0,-1 0,0 0,1 0,-1 0,1 1,0-1,2 0,-4 1,1 0,-1 0,0 0,1 0,-1 0,0 0,1 0,-1 0,0 0,1 0,-1 1,0-1,0 0,1 0,-1 0,0 1,0-1,1 0,-1 0,0 0,0 1,0-1,1 0,-1 1,0-1,0 0,0 1,0-1,0 0,0 0,1 1,-1-1,0 0,0 1,0-1,0 6,0 0,-1-1,1 1,-1-1,-3 11,-105 319,13-47,92-262,4-26,0 1,0-1,0 1,0-1,0 1,0-1,0 0,0 1,0-1,0 1,0-1,1 1,-1-1,0 1,0-1,1 0,-1 1,0-1,0 0,1 1,-1-1,0 0,1 1,-1-1,1 1,2-1,-1-1,0 1,1 0,-1-1,1 0,-1 1,0-1,0 0,1 0,-1 0,0-1,0 1,0 0,0-1,3-2,175-147,-6-17,-155 149,295-307,-173 176,-127 135,-12 11,1 0,0 1,0-1,0 1,1 0,-1 0,1 0,0 1,0-1,0 1,4-2,-8 4,1 0,-1 0,1 0,-1 0,0 0,1 0,-1 0,1 0,-1 0,0 1,1-1,-1 0,0 0,1 0,-1 1,0-1,1 0,-1 0,0 1,0-1,1 0,-1 1,0-1,0 0,0 1,1-1,-1 0,0 1,0-1,0 1,0-1,0 0,0 1,0-1,0 0,0 1,0-1,0 1,0 0,0 11,0 0,-1-1,0 1,-1 0,-6 19,4-14,-77 263,2-7,77-263,0-6,1-1,0 1,0 0,0 0,1-1,-1 1,1 0,0 0,0 0,0-1,1 1,-1 0,3 6,-3-9,0-1,1 1,-1-1,1 0,-1 1,1-1,0 0,-1 0,1 1,-1-1,1 0,-1 0,1 0,0 1,-1-1,1 0,-1 0,1 0,0 0,-1 0,1 0,-1 0,1-1,0 1,-1 0,1 0,-1 0,1-1,-1 1,1 0,0 0,-1-1,1 0,21-14,-20 13,38-32,66-72,25-52,-113 135,-18 23,0 0,1 0,-1 0,0 0,0 0,0 0,0 0,0 0,0 0,0 0,0 0,0 0,0 0,0 0,0 0,0 0,0 0,0 0,0 0,0 0,0 0,1 0,-1 0,0 0,0 0,0 0,0 0,0 0,0 0,0 0,0 0,0 0,0 0,0 0,0 0,0 0,0 0,0 0,0 0,-3 10,-10 20,12-29,-221 487,215-468,7-20,0 0,0 0,0 0,0 0,0 1,0-1,0 0,0 0,0 0,0 0,0 0,0 0,0 0,1 0,-1 0,0 0,0 0,0 1,0-1,0 0,0 0,0 0,1 0,-1 0,0 0,0 0,0 0,0 0,0 0,0 0,0 0,1 0,-1 0,0 0,0 0,0 0,0 0,0 0,0 0,0 0,1-1,-1 1,0 0,0 0,0 0,0 0,0 0,0 0,0 0,0 0,0 0,0 0,1-1,-1 1,0 0,0 0,0 0,0 0,0 0,0 0,0 0,0-1,25-27,-16 18,37-39,-46 49,0 0,0 0,0 0,0 0,0 0,0 0,0 0,0 0,0 0,0 0,1 0,-1 0,0 0,0 0,0 0,0 0,0 0,0 0,0 0,0 0,1 0,-1 0,0 0,0 0,0 0,0 0,0 0,0 0,0 0,0 0,0 0,1 0,-1 0,0 0,0 0,0 0,0 1,0-1,0 0,0 0,0 0,0 0,0 0,0 0,0 0,0 0,0 0,0 0,0 1,0-1,2 9,-1 12,-17 122,9-94,-2 80,9-128,0 0,0 0,0-1,0 1,0 0,1 0,-1 0,0-1,1 1,-1 0,0-1,1 1,-1 0,1-1,0 1,-1 0,1-1,-1 1,1-1,0 1,-1-1,1 1,0-1,-1 1,1-1,0 0,0 0,0 1,-1-1,1 0,0 0,0 0,0 0,0 0,-1 0,2 0,37-3,-27 1,3 0,35 0,-50 2,1 0,-1 0,1 0,-1 0,1 0,-1 1,1-1,-1 0,1 0,-1 1,1-1,-1 0,0 1,1-1,-1 1,1-1,-1 0,0 1,1-1,-1 1,0-1,0 1,0-1,1 1,-1-1,0 1,0-1,0 1,0 0,0-1,0 2,2 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04.98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10.98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571 294,'11'-33,"-10"27,1 0,0 1,0-1,0 0,4-5,4-3,1 0,1 1,0 0,1 1,20-14,-28 23,-9 11,-12 15,-161 198,-307 299,473-506,11-14,0 1,0-1,0 0,0 0,1 0,-1 1,0-1,0 0,0 0,0 0,0 0,1 1,-1-1,0 0,0 0,0 0,1 0,-1 0,0 0,0 0,0 1,1-1,-1 0,0 0,0 0,1 0,-1 0,0 0,0 0,0 0,1 0,-1 0,0 0,0 0,1-1,-1 1,0 0,37-10,-31 8,137-52,167-90,-239 108,44-21,149-69,-261 124,24-6,-27 8,0 0,1 0,-1 0,0 0,0 0,1 0,-1 0,0 0,0 0,1 0,-1 0,0 0,1 0,-1 0,0 0,0 0,1 1,-1-1,0 0,0 0,0 0,1 0,-1 1,0-1,0 0,0 0,0 0,1 1,-1-1,0 0,-4 15,-10 10,-2-1,0-1,-26 27,13-16,-636 754,627-744,11-14,19-21,-1 0,1 0,1 1,0 0,-12 21,19-31,0 1,0-1,0 0,0 1,-1-1,1 0,0 1,0-1,0 0,0 1,0-1,0 0,0 1,0-1,0 1,0-1,0 0,0 1,0-1,1 0,-1 1,0-1,0 0,0 0,1 1,11 0,9-6,-1-2,0-1,0 0,-1-1,29-19,-10 7,456-280,-9-29,-415 283,172-122,135-92,-373 258,16-8,-20 11,0 0,0 0,0 0,0 0,0 0,0 0,1 0,-1 0,0 0,0 0,0 0,0 0,0 0,0 0,0 0,0 1,0-1,1 0,-1 0,0 0,0 0,0 0,0 0,0 0,0 0,0 0,0 0,0 1,0-1,0 0,0 0,0 0,0 0,0 0,0 0,0 0,0 0,0 1,0-1,0 0,0 0,0 0,0 0,0 0,0 0,0 0,0 1,0-1,0 0,0 0,0 0,0 0,0 0,-9 16,-91 128,61-91,-145 199,-359 509,484-674,-46 96,100-175,1 1,0 0,0 1,1-1,1 1,-3 11,5-20,0 1,0-1,0 0,0 1,0-1,0 0,0 1,0-1,1 0,-1 1,0-1,1 0,-1 0,1 1,0-1,-1 0,1 0,0 0,0 0,-1 0,1 0,0 0,0 0,0 0,0 0,0 0,1-1,-1 1,0 0,0-1,0 1,1-1,-1 1,2-1,5 1,1 0,0-1,-1 0,1-1,-1 0,1 0,-1-1,15-5,31-10,58-28,124-69,53-46,604-411,-36-54,-797 580,224-183,-250 193,-31 31,-5 5,-18 19,-352 401,277-307,-11 9,-433 540,526-645,-15 26,27-42,0 0,0-1,0 1,0 0,1 0,-1 0,1 0,-1 0,1 4,0-6,0 1,0-1,0 1,0-1,0 0,0 1,1-1,-1 1,0-1,0 0,0 1,1-1,-1 1,0-1,1 0,-1 1,0-1,1 0,-1 0,0 1,1-1,-1 0,0 0,1 1,-1-1,1 0,-1 0,1 0,3 1,0-1,0 0,0-1,0 1,0-1,0 1,0-1,0 0,5-2,48-19,-2-3,80-47,-117 62,753-454,-22-45,-492 313,-351 286,-323 320,-189 182,596-583,-5 6,-1-1,-24 17,39-31,0 1,0 0,1-1,-1 1,0-1,0 1,0-1,0 0,0 1,0-1,0 0,0 0,0 0,0 0,0 1,0-1,0 0,-2-1,3 1,-1-1,1 1,-1 0,1-1,-1 1,1-1,0 1,-1-1,1 1,0-1,-1 1,1-1,0 1,0-1,-1 1,1-1,0 1,0-1,0 0,0 1,0-1,0-1,0-5,1-1,0 0,4-14,-3 8,0 8,-2-1,1 0,-1 1,0-1,0 0,-1 0,0 1,0-1,-4-11,3 13,0 1,0 0,-1-1,1 1,-1 0,0 0,-1 1,1-1,-1 1,1-1,-1 1,0 0,0 0,-9-3,-12-7,-1 1,-1 2,0 1,-38-8,-121-13,184 29,-152-15,-230 4,-159 55,-524 175,992-198,-34 9,-135 17,238-45,-44 2,47-3,0 0,0 0,0-1,0 1,1-1,-1 0,0 0,0 0,0 0,1 0,-1-1,0 1,-3-4,6 5,-1-1,0 0,1 1,-1-1,0 0,1 0,-1 1,1-1,-1 0,1 0,0 0,-1 0,1 0,0 0,-1 0,1 0,0 0,0 0,0 0,0 0,0 0,0 0,0 0,0 0,1 1,-1-1,0 0,1 0,-1 0,0 0,1-1,2-2,-1 0,1 1,0-1,0 1,0 0,3-4,25-17,1 0,1 2,1 2,42-20,-53 29,508-228,18 34,-502 188,24-9,788-264,-853 289,92-24,-97 25,-1-1,1 1,0 0,-1 0,1-1,0 1,-1 0,1 0,0 0,-1 0,1 0,0 0,-1 0,1 0,0 1,-1-1,1 0,0 0,-1 0,1 1,0-1,-1 0,1 1,0-1,-1 2,0-1,-1 1,1-1,0 0,-1 1,0-1,1 0,-1 0,1 0,-1 1,0-1,0 0,0 0,-1 1,-97 107,73-82,-748 705,643-630,98-85,33-17,0 0,0 1,0-1,-1 0,1 0,0 0,0 0,0 0,-1 0,1 1,0-1,0 0,-1 0,1 0,0 0,0 0,-1 0,1 0,0 0,0 0,-1 0,1 0,0 0,0 0,-1 0,1 0,0 0,0-1,0 1,-1 0,1 0,0 0,0 0,0 0,-1-1,1 1,0 0,0 0,0 0,0 0,-1-1,1 1,0 0,0 0,0-1,0 1,0 0,0 0,0 0,0-1,0 1,0 0,-1 0,1-1,0 1,1 0,-1 0,0-1,0 1,0 0,0-1,2-4,1 0,-1 0,1 0,0 0,7-8,60-71,101-94,-93 101,-10 7,225-233,-23-17,-259 305,28-40,-36 51,-1 0,0 0,0 0,0 0,-1-1,1 1,-1 0,0-1,0 1,0-8,-1 11,0 0,0 0,-1-1,1 1,0 0,-1 0,1 0,-1 0,1 0,-1 0,1 0,-1 0,0 0,0 0,1 0,-1 0,0 1,0-1,0 0,0 0,0 1,0-1,0 1,0-1,0 1,0-1,0 1,0-1,0 1,-3 0,-4-2,-1 2,0-1,0 1,0 0,1 1,-16 3,-40 11,0 2,2 4,-64 29,-93 49,3 9,-206 140,148-49,248-177,-25 27,48-45,-1-1,1 1,0 1,0-1,0 0,1 1,-1-1,-1 7,3-10,1 0,0 0,0-1,0 1,0 0,0 0,0-1,0 1,0 0,0 0,0 0,1-1,-1 1,0 0,0 0,1-1,-1 1,0 0,1-1,-1 1,1 0,-1-1,1 1,1 1,0-1,0 0,0 0,0 0,0 0,0-1,0 1,0 0,0-1,0 0,0 1,4-1,12 0,0-1,0-1,0 0,22-7,153-47,64-41,560-285,-26-60,-584 318,-165 98,-28 19,-26 20,5-5,-70 72,-500 533,554-589,13-15,1 0,1 0,0 1,0 1,1-1,-10 19,17-28,-1-1,1 1,0 0,0-1,-1 1,1 0,0-1,0 1,0-1,0 1,0 0,0-1,0 1,0 0,0-1,0 1,0 0,1-1,-1 1,0 0,0-1,0 1,1-1,-1 1,1-1,-1 1,0-1,1 1,-1-1,1 1,-1-1,1 1,-1-1,1 0,-1 1,1-1,-1 0,1 1,0-1,-1 0,1 0,0 1,6 0,-1-1,0 1,1-1,-1 0,0-1,0 1,11-4,59-15,124-48,-197 66,294-115,508-280,-766 374,-32 21,-9 9,-18 19,-546 614,322-371,213-237,16-18,1 1,0 0,1 1,-12 22,24-38,1 0,-1 0,1 0,-1 0,1 0,0 0,0 0,-1 0,1 0,0 0,0 0,0 0,0 2,0-2,1-1,-1 1,0-1,0 0,1 1,-1-1,0 1,1-1,-1 1,1-1,-1 0,0 1,1-1,-1 0,1 0,-1 1,1-1,-1 0,1 0,-1 0,1 1,-1-1,1 0,0 0,8 0,-1 0,0-1,0 0,0 0,1-1,-1 0,7-3,133-50,69-45,473-269,-20-35,-383 215,-141 90,-204 155,-55 46,-54 51,-59 54,-721 689,856-799,81-87,1 1,1 0,-12 21,19-31,0 0,1 0,-1 0,1 1,-1-1,1 0,-1 1,1-1,0 0,0 1,0-1,0 0,0 1,0-1,0 0,0 1,1 1,0-2,-1 0,1 0,-1 0,1-1,0 1,-1 0,1-1,0 1,0-1,-1 1,1-1,0 1,0-1,0 1,0-1,0 0,-1 1,1-1,2 0,4 1,1-1,0 0,-1 0,1-1,12-2,19-6,51-18,58-29,155-83,133-97,246-178,-676 410,28-19,36-30,-58 39,-16 13,-10 6,-20 13,0 2,-33 25,45-30,-542 395,242-172,298-220,24-16,3-3,18-9,496-283,-346 191,434-249,11 18,-591 321,6-4,35-13,-56 29,-13 8,-23 20,-259 237,172-163,-61 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20:12.92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98 24575,'8'6'0,"0"1"0,0-1 0,14 7 0,9 7 0,174 155 0,-43-34 0,-146-128 0,3 3 0,1 0 0,1-1 0,0-1 0,31 14 0,-47-25 0,1-1 0,0 0 0,0 0 0,0 0 0,0-1 0,0 0 0,1 0 0,-1 0 0,0-1 0,0 0 0,0 0 0,1-1 0,-1 1 0,0-2 0,0 1 0,0 0 0,0-1 0,0 0 0,0-1 0,-1 1 0,1-1 0,10-7 0,-2-2 0,1 0 0,-2 0 0,0-2 0,15-19 0,41-65 0,-51 72 0,-9 13 0,35-57 0,-40 62 0,0-1 0,0 1 0,0-1 0,-1 0 0,-1 0 0,3-15 0,-5 21 0,0 0 0,0 0 0,0 0 0,-1 0 0,1 0 0,-1 0 0,0 0 0,0 0 0,0 0 0,0 0 0,-1 1 0,1-1 0,-1 0 0,1 1 0,-1-1 0,0 1 0,0 0 0,0-1 0,-1 1 0,1 0 0,0 0 0,-1 0 0,1 1 0,-5-3 0,-6-4 0,-1 1 0,1 1 0,-24-7 0,0 2 0,1 2 0,-62-8 0,-78 3 0,-19-2 0,68-2-1365,94 14-5461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13.14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793 1863,'43'-32,"1"2,89-45,-79 47,140-76,544-298,-7-24,-519 286,-165 103,-32 20,-15 17,1 0,-1 0,0 0,0 0,0 0,0 0,0 0,0 0,0 0,0 0,0 0,0-1,0 1,0 0,0 0,0 0,0 0,0 0,0 0,0 0,0 0,0 0,0-1,0 1,0 0,0 0,0 0,0 0,0 0,0 0,0 0,0 0,0 0,0-1,0 1,0 0,0 0,0 0,0 0,0 0,0 0,0 0,-1 0,1 0,0 0,0 0,0 0,0 0,0 0,0 0,0 0,0-1,-1 1,-12 4,-18 11,1 1,-42 31,50-33,-423 309,11 25,360-288,-117 99,132-107,-53 64,108-112,0 0,1 0,-1 1,1-1,0 1,-3 8,6-13,0 1,-1-1,1 1,0-1,0 1,0-1,0 1,0 0,0-1,0 1,0-1,0 1,1-1,-1 1,0-1,0 1,0-1,1 1,-1-1,0 1,0-1,1 0,-1 1,0-1,1 1,-1-1,1 0,-1 1,0-1,1 0,-1 0,1 1,-1-1,1 0,-1 0,1 1,-1-1,1 0,-1 0,1 0,-1 0,1 0,-1 0,1 0,-1 0,1 0,-1 0,1 0,0-1,10 1,0-1,-1-1,1 0,17-6,103-40,57-35,242-136,539-369,-925 559,196-145,-212 147,-25 20,-11 8,-24 12,-349 209,299-172,-258 163,-212 129,-13-27,546-306,-20 12,-1-2,-77 25,113-43,1 0,0 0,-1 0,1-1,-1 0,1 1,-1-1,1 0,-1-1,-4 0,7 1,1 0,-1-1,1 1,-1 0,1-1,-1 1,1 0,-1-1,1 1,-1-1,1 1,-1-1,1 1,0-1,-1 1,1-1,0 1,-1-1,1 0,0 1,0-1,-1 0,1-1,0 0,0 0,0 0,0 0,0 0,1 0,-1 0,1 0,-1 0,2-3,6-10,-1 1,2 0,15-21,78-87,429-429,39-45,-554 578,24-37,-38 53,-1 0,1-1,-1 1,0-1,0 1,0-1,-1 1,1-1,0-4,-1 6,0 0,0 0,0 0,0 1,0-1,-1 0,1 1,0-1,0 0,-1 0,1 1,0-1,-1 0,1 1,-1-1,1 1,-1-1,1 0,-1 1,1-1,-1 1,0-1,0 0,-4 0,0 0,0-1,0 2,0-1,0 1,0-1,0 1,0 1,0-1,-9 2,-29 6,-66 21,-119 53,-517 272,37 75,503-289,-47 49,238-178,0 1,-11 15,17-13,8-13,-1-1,1 0,0 1,0-1,1 0,-1 1,0-1,0 0,0 1,0-1,0 0,0 0,0 1,0-1,1 0,-1 1,0-1,0 0,0 0,1 0,-1 1,0-1,0 0,0 0,1 0,-1 1,0-1,1 0,-1 0,0 0,0 0,1 0,-1 1,6-1,0 0,0 0,-1 0,1 0,0-1,0 0,-1 0,9-3,112-38,458-229,-18-51,-498 282,468-305,-521 334,-9 7,1-1,0 0,-1 0,0 0,-1-1,1 0,-1 0,0 0,6-10,-11 16,0-1,1 1,-1 0,0-1,0 1,0-1,0 1,0 0,0-1,1 1,-1-1,0 1,0-1,0 1,0 0,0-1,-1 1,1-1,0 1,0-1,0 1,0 0,0-1,0 1,-1 0,1-1,0 1,0-1,-1 1,1 0,0 0,-1-1,1 1,0 0,-1-1,1 1,0 0,-1 0,1 0,0-1,-1 1,1 0,-1 0,1 0,0 0,-2 0,-3-1,-1 1,1 0,-1 1,0-1,1 1,-1 0,-5 2,-66 20,-115 52,-727 374,34 67,734-424,146-89,-14 9,39-21,198-109,-13 5,-23 13,723-391,17 35,-873 434,8-5,81-25,-137 51,0 1,0-1,0 1,1 0,-1-1,0 1,0 0,0 0,1 0,-1 0,0 0,0 0,1 0,0 1,-1-1,-1 1,0-1,0 0,0 0,1 1,-1-1,0 0,0 1,0-1,0 0,0 0,0 1,0-1,0 0,1 1,-1-1,0 0,0 1,0-1,-1 0,1 1,0-1,0 0,0 1,0-1,0 0,0 1,0-1,-1 0,1 1,0-1,0 0,-26 35,21-30,-355 348,140-148,187-168,33-37,-1 0,1 1,0-1,0 0,-1 0,1 1,0-1,0 0,-1 1,1-1,0 0,0 1,0-1,0 0,0 1,-1-1,1 0,0 1,0-1,0 1,0-1,0 0,0 1,0-1,0 1,0-1,0 0,0 1,1-1,-1 0,0 1,0-1,0 0,0 1,1-1,-1 0,0 1,0-1,1 0,-1 1,0-1,0 0,1 0,-1 0,0 1,1-1,-1 0,0 0,1 0,-1 1,0-1,1 0,-1 0,1 0,-1 0,0 0,1 0,0 0,7 0,1-1,0 0,0 0,-1-1,11-3,131-40,189-86,-291 111,1131-548,-1124 535,-13 9,-48 31,-1 1,1-2,-1 1,-15 10,-97 84,-63 54,-1107 918,1246-1040,21-16,1 1,0 1,-19 22,34-28,6-13,0 1,0-1,0 0,1 1,-1-1,0 0,0 1,0-1,1 0,-1 0,0 1,0-1,1 0,-1 0,0 0,1 0,-1 1,0-1,0 0,1 0,-1 0,0 0,1 0,-1 0,0 0,1 0,-1 0,1 0,-1 0,0 0,1 0,10-1,0-1,0 0,0-1,18-7,124-50,75-43,1461-826,-1425 751,-245 164,-10 8,0 0,-1 0,0-1,0 0,-1 0,0-1,8-11,-15 13,-9 7,-13 8,1 0,1 2,0 0,-21 15,1 0,-549 373,19 32,566-428,-203 167,198-162,0 1,0-1,-8 13,17-21,0 0,-1 0,1 1,0-1,-1 0,1 0,0 1,0-1,-1 0,1 1,0-1,0 0,0 1,-1-1,1 0,0 1,0-1,0 0,0 1,0-1,0 1,0-1,0 0,0 1,0-1,0 1,0-1,0 0,0 1,0-1,0 0,0 1,1-1,-1 1,0-1,0 0,0 1,1-1,-1 0,0 0,0 1,1-1,-1 0,0 1,1-1,-1 0,0 0,1 0,-1 1,0-1,1 0,-1 0,0 0,1 0,-1 0,1 0,-1 0,0 0,1 0,-1 0,0 0,1 0,-1 0,1 0,-1 0,0 0,1 0,12-2,-1-1,1 0,-1 0,14-7,126-54,70-43,1169-673,-1354 758,325-222,-316 206,-35 25,-11 8,-3 5,0 0,0 1,1-1,-1 1,0 0,1 0,-1 0,1 0,-3 2,-174 98,140-78,-562 355,19 33,377-242,193-158,-21 25,27-23,6-13,0 1,0-1,0 0,0 0,0 1,0-1,0 0,0 0,0 0,1 1,-1-1,0 0,0 0,0 0,0 1,0-1,1 0,-1 0,0 0,0 0,0 1,1-1,-1 0,0 0,0 0,1 0,-1 0,0 0,0 0,0 0,1 0,-1 0,0 0,0 0,1 0,-1 0,0 0,1 0,7-1,1-1,-1 0,0 0,1-1,10-6,116-53,69-44,1368-796,-1323 747,-224 139,-14 10,-1 0,0-2,17-14,-40 29,-118 93,87-65,-765 618,618-491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13.88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1257,'70'-55,"143"-81,449-248,15 17,-405 221,-240 129,208-122,-223 126,-46 29,-623 422,577-386,-973 694,970-688,58-39,19-19,1 0,0 0,-1 1,1-1,0 0,0 0,-1 1,1-1,0 0,0 1,0-1,-1 0,1 1,0-1,0 0,0 1,0-1,0 0,0 1,0-1,0 0,0 1,0-1,0 1,0-1,0 0,0 1,0 0,3-1,0 0,1 0,-1 0,0 0,0 0,0 0,1-1,-1 0,0 0,0 0,0 0,4-2,120-46,77-44,62-39,1335-749,-1400 753,-162 98,-32 21,-13 9,-25 14,-274 173,2 24,251-173,-879 675,899-688,13-10,1 1,0 0,-22 28,33-31,7-13,1 0,-1 1,0-1,0 0,0 1,0-1,0 0,0 1,0-1,0 0,1 0,-1 1,0-1,0 0,0 0,1 1,-1-1,0 0,0 0,1 1,-1-1,0 0,1 0,-1 0,0 0,0 0,1 0,-1 1,0-1,1 0,-1 0,7 0,0 0,0 0,0-1,-1 1,1-2,0 1,6-3,117-38,66-36,603-304,-24-53,-722 403,44-25,100-78,-163 104,-30 24,-10 6,-4 4,0 1,1 0,-11 6,-433 268,392-237,-665 455,686-468,-172 119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14.52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1183,'9'-4,"0"-1,0 0,10-7,-5 3,175-106,-1 5,1488-786,-1632 874,-31 18,-32 17,-1012 764,1017-765,-121 112,133-122,-3 3,0 0,1 0,-7 12,10-16,1-1,-1 1,1 0,-1-1,1 1,0 0,-1-1,1 1,0 0,0 0,0-1,0 1,-1 0,1 0,0 0,0-1,0 1,1 0,-1 0,0-1,0 1,0 0,0 0,1-1,-1 1,0 0,1-1,-1 1,1 0,-1-1,1 1,-1 0,1-1,-1 1,1-1,-1 1,1-1,0 1,-1-1,1 0,0 1,1-1,3 2,1-1,0 0,0 0,0-1,0 1,-1-1,1-1,8 0,46-10,-1-1,111-41,358-155,-11-30,-209 82,-283 143,-23 13,-5 3,-39 28,33-25,-336 237,-552 405,881-636,-25 25,40-36,0 1,-1-1,1 0,0 1,0-1,1 0,-1 1,0-1,0 1,1 0,-1-1,0 3,1-3,0-1,0 1,0-1,0 0,0 1,1-1,-1 1,0-1,0 1,0-1,0 0,1 1,-1-1,0 1,0-1,1 0,-1 1,0-1,1 0,-1 1,0-1,1 0,-1 0,1 1,-1-1,0 0,1 0,-1 0,1 1,5 0,-1 0,1-1,-1 0,1 1,-1-2,1 1,5-1,61-12,-1-2,91-34,131-52,543-273,-820 365,67-34,130-90,-207 128,-1 2,0 0,0-1,-1 0,1 0,-1 0,0 0,0-1,5-8,-9 13,1 0,-1 0,0 0,0-1,0 1,0 0,0 0,0 0,0-1,0 1,0 0,0 0,0 0,0-1,0 1,0 0,0 0,0 0,0-1,0 1,0 0,0 0,0 0,0-1,0 1,0 0,0 0,0 0,0 0,0-1,-1 1,1 0,0 0,0 0,0 0,0-1,-1 1,1 0,0 0,0 0,-10-1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22.60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842 178,'15'-16,"-12"12,1 0,-1 0,1 0,0 1,8-6,82-46,19-13,-107 63,-8 4,-14 8,-249 145,96-53,112-66,-187 99,235-127,6-3,0-1,0 1,-1 0,1-1,0 0,-1 0,1 0,-1 0,-5 0,9-2,1 0,-1 0,1 0,-1 0,1 0,0 0,-1 1,1-1,0 0,-1 0,1 1,0-1,0 0,1 0,58-40,124-63,-64 39,-89 48,-10 6,-1 0,36-29,-51 34,-9 5,-13 7,-198 118,123-66,13-10,-26 17,-174 79,263-139,19-9,27-16,439-210,-345 174,410-196,-516 243,-13 6,-1 1,1-1,0 1,0 0,9-2,-12 5,-4 3,-25 20,0 0,-59 37,44-32,-304 191,336-212,20-8,26-8,493-164,-345 107,-159 58,-25 7,0 0,0 0,0 0,0 0,1 0,-1 0,0 0,0 0,0 0,0 0,0 0,0 0,0 0,0 0,0 0,0 0,0 0,1 0,-1 0,0 0,0 0,0 0,0 0,0 0,0 0,0 0,0 0,0 0,0 0,0 0,0 0,0 0,0 0,0 1,1-1,-1 0,0 0,0 0,0 0,0 0,0 0,0 0,0 0,0 0,0 0,0 0,0 1,0-1,0 0,0 0,0 0,0 0,0 0,0 0,0 0,0 0,0 0,-1 0,1 0,0 1,0-1,-10 10,-16 8,0-1,-50 23,56-29,20-11,0 0,0 0,0 0,0 0,0 0,0 0,0 0,0 0,0 0,0 0,0 0,0 0,0 0,0 0,0 1,0-1,0 0,0 0,1 0,-1 0,0 0,0 0,0 0,0 0,0 0,0 0,0 0,0 0,0 0,0 0,0 0,0 1,0-1,0 0,0 0,0 0,0 0,0 0,0 0,-1 0,1 0,0 0,0 0,0 0,0 0,0 0,0 0,0 0,0 1,0-1,0 0,0 0,0 0,0 0,0 0,0 0,0 0,0 0,11 1,20-2,301-48,0-24,-198 42,-95 26,-39 4,0 1,1 0,-1 0,0 0,0 0,0 0,0 0,1 0,-1 0,0 0,0 0,0 0,0 1,1-1,-1 0,0 0,0 0,0 0,0 0,1 0,-1 0,0 0,0 0,0 0,0 1,0-1,0 0,1 0,-1 0,0 0,0 0,0 1,0-1,0 0,0 0,0 0,0 0,0 1,0-1,0 0,0 0,0 0,0 0,0 1,0-1,0 0,0 0,0 0,0 0,0 1,-16 14,-62 40,-110 56,125-75,-72 33,132-66,10-2,17-2,-22 1,236-27,-58 5,-181 22,1 0,0 0,0 0,0 0,0 1,0-1,0 0,0 0,0 0,0 0,0 0,0 0,0 0,0 0,0 1,0-1,0 0,0 0,0 0,0 0,0 0,0 0,0 0,0 0,0 1,0-1,0 0,0 0,0 0,0 0,0 0,0 0,0 0,1 0,-1 0,0 0,0 1,0-1,0 0,0 0,0 0,0 0,0 0,0 0,0 0,1 0,-1 0,0 0,0 0,0 0,0 0,0 0,0 0,0 0,0 0,1 0,-1 0,0 0,0 0,0 0,0 0,0 0,0 0,-11 10,-20 11,-140 74,171-95,0 0,0 0,0 0,1 0,-1 0,0 0,0 0,0 0,0 0,0 0,0 0,0 0,0 1,0-1,0 0,0 0,0 0,0 0,0 0,0 0,0 0,0 0,0 0,0 0,0 0,0 0,0 1,0-1,0 0,0 0,0 0,0 0,0 0,0 0,0 0,0 0,0 0,0 0,0 0,0 0,0 0,0 1,0-1,0 0,-1 0,1 0,0 0,0 0,0 0,0 0,0 0,0 0,0 0,0 0,0 0,0 0,0 0,0 0,0 0,-1 0,1 0,0 0,0 0,11 1,22 0,-29-1,708-47,-696 45,-17 2,-29 1,14-1,-3 0,-2 1,19-1,11 0,393-35,-282 20,-77 10,139-14,-336 21,578-23,-315 11,-137 11,5-1,21 0,9 0,9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23.52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0 215,'1'0,"0"0,0 0,0-1,0 1,0 0,0-1,0 1,-1-1,1 1,0-1,0 0,-1 1,1-1,0 0,-1 1,1-1,-1 0,1 0,-1 0,1 1,-1-1,1-1,9-12,-3 9,1 0,-1 1,0-1,1 2,0-1,15-4,55-10,-53 13,249-46,1 13,281-3,-230 46,-257-2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26.73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258 541,'0'0,"1"0,-1 0,1 1,-1-1,1 0,-1 0,1 0,-1 0,1 0,-1 0,1-1,-1 1,1 0,-1 0,1 0,-1 0,1 0,-1-1,1 1,-1 0,1-1,-1 1,0 0,1 0,-1-1,0 1,1-1,-1 1,0 0,1-1,-1 1,0-1,0 1,1-1,-1 1,0-1,0 1,0-1,0 1,0-1,0 1,0-1,1 1,-2-1,1 1,0-1,0 0,3-14,1 5,1 1,0-1,0 1,1 0,1 1,9-11,19-28,-32 42,12-18,-1 0,-1-1,-2 0,0-1,8-31,-19 55,0 1,1-1,-1 1,0-1,0 0,0 1,0-1,0 1,0-1,0 1,0-1,0 1,0-1,0 1,0-1,0 1,-1-1,1 1,0-1,0 1,0-1,-1 1,1-1,0 1,-1-1,1 1,0 0,-1-1,1 1,-1-1,1 1,-1 0,1 0,0-1,-1 1,1 0,-1 0,1-1,-1 1,0 0,1 0,-1 0,1 0,-1 0,1 0,-1 0,1 0,-1 0,1 0,-1 0,1 0,-1 0,1 1,-2-1,-32 12,32-11,-48 24,0 3,-59 44,-50 29,145-95,25-14,129-81,317-222,-426 288,-18 16,-13 7,0 0,0 0,0 0,-1 0,1 0,0 0,0 0,0 0,0 0,0 0,0 0,0 0,0 1,0-1,0 0,0 0,0 0,-1 0,1 0,0 0,0 0,0 0,0 1,0-1,0 0,0 0,0 0,0 0,0 0,0 0,0 0,0 0,0 1,0-1,0 0,1 0,-1 0,0 0,0 0,0 0,0 0,0 0,0 1,0-1,0 0,0 0,0 0,0 0,0 0,0 0,1 0,-1 0,0 0,0 0,0 0,0 0,0 0,0 0,0 0,1 0,-1 0,-37 54,-2-3,-64 67,62-74,-373 379,390-403,19-14,13-9,22-13,-23 12,342-199,-96 54,-242 142,-7 4,0 1,1 0,-1-1,0 1,0 1,1-1,5-1,-10 3,0 0,0 0,1 0,-1 0,0 0,0 0,1 0,-1 0,0 0,0 0,1 0,-1 1,0-1,0 0,0 0,1 0,-1 0,0 0,0 0,0 0,1 1,-1-1,0 0,0 0,0 0,0 1,1-1,-1 0,0 0,0 0,0 1,0-1,0 0,0 0,0 0,0 1,0-1,0 0,0 0,0 1,0-1,0 0,0 0,0 1,0-1,0 0,0 0,0 1,0-1,0 0,0 1,-6 14,6-15,-23 41,-1 0,-58 71,12-18,67-90,-9 18,11-21,1-1,0 0,0 0,0 0,0 1,0-1,0 0,0 0,0 0,0 1,0-1,0 0,0 0,0 0,1 0,-1 1,0-1,0 0,0 0,0 0,0 0,0 1,0-1,0 0,1 0,-1 0,0 0,0 0,0 1,0-1,0 0,1 0,-1 0,0 0,0 0,0 0,1 0,15-2,22-13,-1-1,68-41,-54 28,199-114,130-71,-365 206,-12 5,1 1,0-1,0 1,0 0,0 1,1-1,-1 1,0 0,1 0,7-1,-12 2,1 0,-1 0,1 1,-1-1,1 0,-1 0,1 0,-1 0,0 1,1-1,-1 0,0 1,1-1,-1 0,1 0,-1 1,0-1,0 1,1-1,-1 0,0 1,0-1,1 1,-1-1,0 1,0-1,0 0,0 1,0-1,0 1,0-1,0 1,0-1,0 1,0-1,0 1,0 0,-5 21,4-19,-25 70,-4-2,-42 75,11-24,61-121,-1-1,1 1,-1-1,1 1,0-1,-1 1,1-1,0 1,0-1,-1 1,1 0,0-1,0 1,0 0,0-1,0 1,0-1,0 1,0 0,0-1,0 1,0 0,0-1,0 1,0-1,1 1,-1 0,0-1,1 1,0 0,1-1,-1 0,1 0,-1 0,0-1,1 1,-1 0,0 0,1-1,-1 1,0-1,1 1,1-2,235-115,-72 32,-137 71,10-6,2 2,59-18,-99 36,0-1,0 1,0 0,0-1,0 1,0 0,0 0,0 0,0 0,0 0,0 0,0 0,-1 0,1 0,0 1,0-1,0 0,0 1,1 0,-1-1,-1 1,0-1,0 0,0 1,1 0,-1-1,0 1,0-1,0 1,0-1,0 1,0-1,0 1,0-1,0 1,0-1,0 1,0 0,0-1,-1 1,1-1,0 1,0-1,-1 1,-3 6,0 1,-1-2,-7 10,10-14,-52 60,-2-3,-105 85,160-143,-1-1,1 1,0 0,0 0,1 0,-1-1,0 1,0 0,0 0,0 0,1 0,-1 0,1 1,-1-1,0 1,2-1,0-1,1 0,-1 0,0 0,0 0,0 0,1 0,-1 0,0-1,0 1,0 0,1-1,-1 1,0 0,0-1,0 0,1 0,221-105,-150 67,332-171,-392 204,-12 6,-1 0,0 0,0 0,0 0,0 0,0 0,0 0,0 0,0 0,0 0,0 0,1 0,-1 0,0 0,0 0,0 0,0 0,0 0,0 0,0 0,0 0,0 0,0 0,0 0,1 0,-1 0,0 0,0 0,0 0,0 0,0 0,0 0,0 1,0-1,0 0,0 0,0 0,0 0,0 0,0 0,0 0,0 0,0 0,0 0,0 0,0 1,0-1,0 0,0 0,0 0,0 0,0 0,0 0,0 0,0 0,0 0,0 0,0 1,-13 17,6-8,-172 232,170-227,11-8,0-7,0 1,0-1,0 0,0 0,0 0,0-1,0 1,0 0,0-1,0 1,4-3,40-13,71-36,-77 33,1 1,58-18,-98 36,0 0,0-1,0 1,0 0,-1 0,1-1,0 1,0 0,0 0,0 0,0 0,0 0,0 0,0 1,-1-1,1 0,0 0,0 1,0-1,0 0,-1 1,2 0,-2-1,1 1,-1 0,0-1,1 1,-1 0,0 0,0-1,0 1,0 0,0 0,1-1,-2 1,1 0,0 0,0-1,0 1,0 0,0 0,0-1,-1 2,-3 6,1 0,-1 0,-8 11,8-13,-1 2,2-4,0 0,1 1,-1-1,1 1,-1-1,2 1,-1 0,0 0,1 0,0 0,-1 10,2-14,1 0,-1 0,1-1,-1 1,1 0,-1 0,1 0,0 0,-1 0,1-1,0 1,0 0,-1-1,1 1,0 0,0-1,0 1,0-1,0 1,0-1,0 0,0 1,0-1,0 0,2 0,30 3,-28-3,27 0,0-2,0-1,1-1,-2-2,1-1,-1-1,0-2,-1-1,51-27,-90 44,1 1,0 0,-13 13,7-5,0-2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29.3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505 90,'10'13,"-19"-11,-9 1,4 1,1 1,-1 0,1 1,0 0,-22 15,-58 50,60-45,-39 29,-106 90,177-145,1 1,-1-1,1 0,-1 0,1 1,-1-1,1 0,-1 1,1-1,0 1,-1-1,1 1,-1-1,1 1,0-1,0 1,-1-1,1 1,0-1,0 1,-1-1,1 1,0-1,0 1,0 0,0-1,0 1,0 0,2 0,-1-1,1 0,0-1,0 1,-1 0,1 0,0-1,-1 1,1-1,2-1,376-157,-108 40,-267 116,16-4,-21 7,0 0,1 0,-1 0,0 0,0 0,1 0,-1 0,0 0,1 0,-1 0,0 0,1 0,-1 0,0 1,0-1,1 0,-1 0,0 0,1 0,-1 0,0 1,0-1,0 0,1 0,-1 0,0 1,0-1,0 0,1 0,-1 1,0-1,0 0,0 1,0-1,0 0,0 0,0 1,1-1,-1 0,0 1,0-1,0 0,0 1,0-1,0 0,-1 0,1 1,0-1,0 0,0 1,0-1,0 0,0 0,0 1,-1-1,-6 18,-1 0,0-1,-1-1,-1 1,-18 20,6-4,-62 94,82-126,1 1,0 0,0 0,0 0,0 0,0 0,1 0,-1 0,1 0,-1 0,1 0,0 0,-1 1,1 2,1-5,-1 1,0 0,0-1,1 1,-1-1,0 1,1-1,-1 1,0-1,1 1,-1-1,1 1,-1-1,1 0,-1 1,1-1,-1 0,1 1,0-1,22 3,-6-4,0 0,0-2,0 0,24-8,68-30,-74 26,610-277,-532 238,-110 52,29-12,-19 12,-13 2,1 0,-1 0,0 0,0 0,0 0,0 0,1 0,-1 1,0-1,0 0,0 0,0 0,0 0,1 0,-1 0,0 0,0 1,0-1,0 0,0 0,0 0,0 0,0 1,0-1,1 0,-1 0,0 0,0 0,0 1,0-1,0 0,0 0,0 0,0 0,0 1,0-1,0 0,0 0,0 0,-1 0,1 1,0-1,0 0,0 0,0 0,0 0,0 1,0-1,-14 26,0-1,-1-1,-2 0,-24 27,17-21,-60 70,-16 20,93-107,7-12,0-1,0 0,0 0,0 0,0 1,0-1,0 0,0 0,0 0,0 0,0 1,0-1,0 0,0 0,1 0,-1 1,0-1,0 0,0 0,0 0,0 0,0 0,0 1,1-1,-1 0,0 0,0 0,0 0,0 0,1 0,-1 0,0 0,0 1,0-1,1 0,1 0,1 0,-1 0,1-1,-1 1,1 0,-1-1,1 0,2 0,233-92,3-1,-240 94,0-1,-1 1,1 0,0-1,-1 1,1 0,0 0,-1-1,1 1,0 0,0 0,-1 0,1 0,0 0,-1 0,1 0,0 0,0 0,-1 0,1 1,0-1,-1 0,1 0,0 1,-1-1,1 0,0 1,-1-1,1 1,-1-1,1 1,0 0,0 1,-1 1,0-1,1 0,-1 0,0 0,0 1,0-1,-1 0,0 3,1-3,-1 0,1 0,0 0,-1 0,1 1,0-1,0 0,0 0,1 1,-1-1,1 0,-1 0,1 0,0 0,-1 0,1 0,2 4,0-4,0 0,1 0,-1 0,0-1,1 1,-1-1,1 0,-1 0,1 0,0 0,-1-1,1 1,0-1,0 0,-1 0,7-1,23-2,1-1,-1-1,0-2,38-13,129-55,-190 71,280-126,-39 16,-244 111,8-3,1 0,-1 0,23-4,-37 10,0 0,0-1,0 1,0 0,-1 0,1 0,0 0,0 0,0 0,0 0,0 0,0 0,0 1,0-1,0 0,0 1,-1-1,1 0,0 1,0-1,0 1,-1-1,1 1,1 1,-1-1,-1 0,0 0,1 0,-1 0,0 1,0-1,1 0,-1 0,0 0,0 1,0-1,-1 0,1 0,0 0,0 1,-1 0,-3 8,0-1,0 0,-9 13,13-22,-99 136,21-33,78-102,-1-1,1 1,-1 0,0 0,1 0,-1-1,1 1,0 0,-1 0,1 0,0 0,-1 0,1 0,0 0,0 0,0 0,0 0,0 0,0 1,0-1,1-1,-1 1,1-1,-1 1,1-1,-1 0,0 1,1-1,-1 0,1 1,0-1,-1 0,1 0,-1 1,1-1,-1 0,1 0,0 0,-1 0,1 0,-1 0,1 0,0 0,7-1,1 0,-1 0,13-4,-17 4,118-38,185-85,-96 34,-190 82,-21 8,0 0,0 0,0 0,0 0,1 0,-1 0,0 0,0 0,0 0,0 0,0 0,0 0,1 0,-1 0,0 0,0 0,0 0,0 0,0 0,1 0,-1 0,0 0,0 0,0 0,0 0,0 0,1 0,-1 0,0 0,0 0,0 0,0 0,0 1,0-1,0 0,1 0,-1 0,0 0,0 0,0 0,0 0,0 1,0-1,0 0,0 0,0 0,-2 10,-12 15,11-21,-224 353,221-349,4-5,0 0,1 0,-1 0,0 0,1 0,0 0,-1 0,0 5,2-7,0-1,0 0,0 0,0 1,0-1,0 0,1 0,-1 1,0-1,0 0,0 0,0 0,0 1,0-1,0 0,1 0,-1 0,0 1,0-1,0 0,1 0,-1 0,0 0,0 1,0-1,1 0,-1 0,0 0,0 0,1 0,-1 0,0 0,0 0,1 0,-1 0,0 0,0 0,1 0,-1 0,0 0,0 0,1 0,14-3,-13 2,61-20,118-56,-109 44,172-80,-231 109,-11 7,-14 16,5-11,-37 49,18-25,-37 61,62-93,1 1,-1-1,1 1,0-1,-1 1,1-1,0 1,-1-1,1 1,0 0,0-1,-1 1,1-1,0 1,0 0,0-1,0 1,0-1,0 1,0 0,0-1,0 1,0 0,0-1,1 1,-1-1,0 1,0 0,0-1,1 1,-1-1,0 1,1-1,-1 1,1-1,-1 1,1-1,-1 1,1-1,-1 0,1 1,-1-1,1 0,-1 1,1-1,-1 0,1 0,0 1,-1-1,1 0,1 0,3 1,1-1,-1 1,1-2,9 0,-11 1,28-4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1:31.83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453 279,'0'-1,"0"-1,0 1,0-1,0 1,0 0,0-1,-1 1,1-1,0 1,-1 0,1-1,-1 1,1 0,-1 0,0-1,0 1,1 0,-1 0,0 0,0 0,0 0,0 0,0 0,0 0,0 0,-1 0,1 1,0-1,0 1,-1-1,1 1,0-1,-1 1,1-1,0 1,-3 0,0 0,0 0,0 0,0 1,0 0,1-1,-1 1,0 1,0-1,1 0,-1 1,1 0,-5 3,-161 131,91-69,56-48,11-8,-1-1,0-1,-1 0,0-1,-14 7,17-13,8-8,11-13,19-18,1 1,2 2,39-33,-53 51,55-52,3 3,89-58,-162 122,31-18,-18 16,-15 3,1 0,-1 0,0 0,0 0,1 1,-1-1,0 0,0 0,1 1,-1-1,0 0,0 0,0 1,1-1,-1 0,0 0,0 1,0-1,0 0,0 1,0-1,0 0,0 1,1-1,-1 0,0 1,0-1,-1 0,1 1,0-1,0 0,0 1,0-1,0 0,0 0,0 1,-1-1,-4 18,-2-1,0 0,-1-1,-1 0,-11 16,1-1,-50 86,-112 143,181-258,6-5,16-15,-9 8,681-484,-679 483,-11 8,0-1,0 1,0 1,1-1,-1 0,1 1,0 0,9-3,-14 5,1 0,-1 0,0 0,0 0,1 0,-1 0,0 0,1 0,-1 1,0-1,0 0,1 0,-1 0,0 0,0 0,1 0,-1 1,0-1,0 0,0 0,1 0,-1 1,0-1,0 0,0 0,0 0,0 1,1-1,-1 0,0 0,0 1,0-1,0 0,0 1,0-1,0 0,0 0,0 1,0-1,0 0,0 0,0 1,0-1,0 0,0 1,0-1,0 0,-1 0,1 1,-3 9,0 1,-1-1,0 0,-1 0,-11 18,5-8,-169 259,-22-9,157-210,24-31,19-20,7-8,14-10,-18 9,83-49,99-74,-95 61,-18 14,496-315,-552 355,-10 5,1 0,-1 1,1 0,-1 0,1 0,0 0,0 1,9-2,-14 3,0 0,1 0,-1 0,0 0,1 0,-1 0,1 0,-1 0,0 0,0 0,1 0,-1 1,0-1,1 0,-1 0,0 0,1 1,-1-1,0 0,0 0,1 1,-1-1,0 0,0 1,0-1,0 0,1 0,-1 1,0-1,0 0,0 1,0-1,0 0,0 1,0-1,0 1,0-1,0 0,0 1,0-1,0 0,0 1,0-1,-5 19,4-17,-21 49,-46 79,-12 28,79-157,0 0,1 1,-1-1,1 1,0-1,-1 1,1-1,0 0,0 1,0-1,0 4,0-5,1 1,-1-1,0 1,0-1,0 1,1-1,-1 0,0 1,1-1,-1 1,0-1,1 0,-1 1,0-1,1 0,-1 1,1-1,-1 0,0 0,1 1,-1-1,1 0,0 0,2 1,1-1,-1 0,1 0,-1 0,0-1,0 1,1-1,-1 0,5-1,34-13,0-2,51-28,78-55,-144 84,135-85,126-73,-282 170,29-13,-34 17,-1-1,0 1,1 0,-1 0,1 0,-1-1,1 1,-1 0,0 0,1 0,-1 0,1 0,-1 0,1 0,-1 0,1 0,-1 0,1 0,-1 0,0 0,1 0,-1 1,1-1,-1 0,1 0,-1 0,0 1,1-1,-1 0,0 0,1 1,-1-1,0 0,1 1,-1-1,0 0,0 1,1-1,-1 1,0-1,0 0,0 1,1-1,-1 1,0-1,0 1,0-1,0 1,0-1,0 0,0 1,0-1,0 1,0-1,0 1,0-1,0 1,-1-1,1 0,0 1,0-1,0 1,-1 0,-4 15,-1 1,-1-1,-1 0,-9 16,-46 64,33-51,-130 191,156-230,-13 24,17-29,-1-1,1 1,0-1,0 1,0-1,-1 1,1-1,0 1,0-1,0 1,0-1,0 1,0-1,0 1,0-1,0 1,0-1,0 1,1-1,-1 1,0-1,0 1,1-1,-1 1,0-1,0 1,1-1,-1 1,0-1,1 0,-1 1,1-1,-1 0,0 1,1-1,-1 0,1 0,-1 1,1-1,-1 0,1 0,-1 0,1 1,-1-1,1 0,-1 0,1 0,-1 0,1 0,0 0,-1 0,1-1,15 0,0-1,-1-1,1-1,-1 0,0-1,0 0,18-10,-5 3,107-48,147-89,-277 146,-2 0,1 1,0 0,0 0,0 1,0-1,4-1,-8 3,1 0,-1 0,0 0,0 0,1 0,-1 0,0 0,0 0,1 1,-1-1,0 0,1 0,-1 0,0 0,0 0,1 0,-1 0,0 1,0-1,0 0,1 0,-1 0,0 0,0 1,0-1,1 0,-1 0,0 1,0-1,0 0,0 0,0 1,0-1,-2 19,-41 93,5-18,37-93,1 1,0-1,-1 0,1 0,0 0,-1 1,1-1,0 0,0 1,0-1,0 0,0 0,0 1,1-1,-1 0,0 0,1 2,0-2,-1-1,1 1,-1-1,1 1,-1-1,1 1,0-1,-1 1,1-1,0 1,-1-1,1 0,0 0,0 1,-1-1,1 0,0 0,0 0,-1 0,2 0,5 0,0 0,0-1,0-1,-1 1,8-3,-11 3,108-37,-3-5,110-59,-151 66,-92 64,-25 20,-125 106,165-145,15-9,21-11,-25 10,662-331,-649 326,-10 8,-10 19,5-18,-15 34,4-13,2 0,0 1,2 0,1 1,-5 33,11-57,1-1,0 0,0 0,0 1,0-1,0 0,1 0,-1 0,0 1,1-1,-1 0,0 0,1 0,-1 0,1 0,0 0,-1 0,1 0,0 0,0 0,0 0,-1 0,1 0,0-1,0 1,0 0,0-1,1 1,-1-1,0 1,0-1,0 1,2 0,4 0,-1 0,1-1,-1 1,1-1,6-1,-7 1,36-2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2:16.26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1067,'-227'0,"227"0,-1 0,0-1,1 1,-1 0,0-1,1 1,-1 0,1-1,-1 1,1-1,-1 1,1-1,-1 1,1-1,-1 1,1-1,0 1,-1-1,1 1,0-1,-1 0,1 1,0-1,0 0,0 1,-1-1,1 0,0 1,0-1,0 0,0 1,0-1,0 0,1 0,-1 1,0-2,5-30,-5 30,10-35,1 0,29-66,47-67,-63 123,26-46,157-332,-200 407,-4 12,0-1,0 1,0-1,-1 1,0-1,-1 0,0 0,0 0,0-11,-1 18,0-1,0 1,0 0,0 0,0 0,0 0,0 0,0 0,0-1,0 1,0 0,0 0,0 0,-1 0,1 0,0 0,0 0,0-1,0 1,0 0,0 0,0 0,-1 0,1 0,0 0,0 0,0 0,0 0,0 0,0 0,-1 0,1 0,0 0,0 0,0 0,0 0,0 0,-1 0,1 0,0 0,0 0,0 0,0 0,0 0,0 0,-1 0,1 0,0 0,0 1,0-1,0 0,0 0,0 0,0 0,0 0,0 0,-1 0,1 0,0 1,0-1,0 0,0 0,0 0,0 0,0 0,0 1,0-1,-7 8,1 0,0 0,0 1,-7 17,-1-1,-129 246,-129 341,272-610,-22 52,3 2,-20 92,38-129,2-19,-1 0,0 1,0-1,0 0,0 1,0-1,0 0,0 0,1 1,-1-1,0 0,0 0,0 1,1-1,-1 0,0 0,0 1,1-1,-1 0,0 0,0 0,1 0,-1 1,0-1,1 0,-1 0,0 0,1 0,2-1,-1 1,1-1,-1 0,1 0,-1 0,0 0,1 0,-1-1,0 1,3-3,255-193,-196 141,105-117,-158 160,0 0,-1-2,14-23,-166 315,121-238,11-23,1 1,-9 25,17-35,5-6,10-12,159-151,-66 58,394-351,-500 453,1 0,-1 0,1 1,0-1,-1 1,1 0,0-1,0 1,0 0,3-1,-21 29,-77 104,-295 447,378-563,7-11,0 0,1 0,0 0,0 0,0 0,0 1,0-1,-1 8,5-10,6-5,12-9,37-31,-37 27,170-136,-8-9,164-186,-329 329,15-20,-144 228,-117 215,221-389,5-12,0 0,1 1,0-1,0 1,0-1,0 1,1-1,0 1,0 0,-1 5,3-10,-1 1,0-1,0 0,0 1,0-1,0 0,0 1,1-1,-1 0,0 0,0 1,0-1,1 0,-1 0,0 1,0-1,1 0,-1 0,0 0,0 1,1-1,-1 0,0 0,1 0,-1 0,0 0,1 0,-1 1,0-1,1 0,-1 0,0 0,1 0,-1 0,0-1,1 1,-1 0,0 0,1 0,-1 0,0 0,1 0,-1-1,9-2,0-1,0 0,0 0,-1-1,1 0,13-12,-7 6,459-368,-379 298,-60 53,-16 13,0-1,0-1,-2 0,16-21,-34 37,-6 5,-10 7,-3 4,1 1,0 0,1 2,2 0,-1 1,-12 21,28-39,1-1,-1 1,1-1,0 1,-1 0,1-1,0 1,0 0,0 0,-1-1,1 1,0 0,0-1,0 1,0 0,0 0,0 0,8 4,20-9,4-6,-1-1,-1-2,35-19,86-59,-116 69,184-121,-214 139,15-8,-14 14,-5 10,-10 24,-1 1,-2-2,-22 46,9-22,-14 36,-52 144,90-238,0 0,1 0,-1 1,1-1,-1 0,1 1,0-1,0 0,0 1,-1-1,1 0,0 1,1-1,-1 0,0 1,0-1,0 0,1 1,-1-1,1 0,0 2,0-3,1 1,-1-1,1 1,-1-1,1 1,-1-1,1 0,-1 0,1 0,-1 0,1 0,-1 0,1 0,0-1,-1 1,1-1,-1 1,0-1,3 0,35-13,0-1,39-22,75-49,-122 68,123-72,197-152,-327 222,-17 16,-8 9,-12 17,5-8,-209 440,217-453,-32 82,31-65,1-17,1-1,-1 1,0-1,0 0,0 1,1-1,-1 1,0-1,0 0,1 1,-1-1,0 0,1 0,-1 1,0-1,1 0,-1 0,1 0,-1 1,0-1,1 0,-1 0,1 0,2 0,0 0,0 0,0 0,0-1,-1 1,1-1,0 0,0 0,4-2,44-23,-2-2,83-61,-95 62,273-193,-289 205,-21 15,0 0,0 0,0 0,0 0,0 0,0 0,0 1,0-1,0 0,0 0,0 0,0 0,0 0,0 0,0 0,0 0,0 1,1-1,-1 0,0 0,0 0,0 0,0 0,0 0,0 0,0 0,0 0,0 0,0 0,0 0,0 0,1 0,-1 1,0-1,0 0,0 0,0 0,0 0,0 0,0 0,0 0,1 0,-1 0,0 0,0 0,0 0,0 0,0 0,0 0,0-1,0 1,0 0,1 0,-1 0,0 0,0 0,0 0,0 0,0 0,0 0,0 0,0 0,0 0,0-1,-5 15,-14 18,-83 124,-34 56,129-200,4-8,0 0,0 0,1 1,0-1,0 1,0-1,-2 10,4-13,0-1,0 0,0 1,0-1,0 0,0 0,0 1,0-1,0 0,0 0,0 1,0-1,0 0,0 0,1 1,-1-1,0 0,0 0,0 0,1 1,-1-1,0 0,0 0,0 0,1 1,-1-1,0 0,0 0,1 0,-1 0,0 0,0 0,1 0,-1 0,0 0,0 0,1 0,-1 0,0 0,1 0,-1 0,0 0,0 0,1 0,-1 0,0 0,9-2,0 0,0-1,-1 1,1-2,-1 1,0-1,9-6,-2 2,82-48,101-75,79-85,-142 91,-121 111,-33 49,-185 275,-18 30,211-323,7-12,0 0,1 0,0 1,0-1,0 1,1 0,0 0,0 0,-2 8,4-14,0 1,0-1,0 1,0-1,0 0,1 1,-1-1,0 1,0-1,0 0,0 1,0-1,1 1,-1-1,0 0,0 1,1-1,-1 0,0 1,1-1,-1 0,0 0,1 1,-1-1,0 0,1 0,-1 0,0 1,1-1,-1 0,1 0,-1 0,0 0,1 0,-1 0,1 0,-1 0,1 0,-1 0,0 0,2 0,7-2,0 0,0 0,0-1,0 0,0-1,0 0,-1-1,11-7,1 1,391-253,-22-36,-358 276,49-40,87-89,-147 125,-20 28,0 0,0-1,0 1,0 0,1 0,-1 0,0-1,0 1,0 0,0 0,0-1,0 1,0 0,0 0,0-1,0 1,0 0,0 0,0-1,0 1,0 0,0 0,0-1,0 1,0 0,0 0,0-1,0 1,0 0,0 0,-1-1,1 1,0 0,-15 6,3 2,1 0,1 1,0 1,-18 20,-33 50,57-74,-25 36,1 1,2 1,-37 89,62-130,-6 25,7-28,0 1,0 0,1-1,-1 1,0-1,0 1,0 0,1-1,-1 1,0-1,0 1,1 0,-1-1,1 1,-1-1,0 1,1-1,-1 1,1-1,-1 0,1 1,-1-1,1 0,0 1,-1-1,1 0,-1 0,1 1,0-1,-1 0,1 0,0 0,-1 0,1 0,-1 0,1 0,0 0,-1 0,2 0,13-2,0-1,-1 0,1-1,-1 0,0-1,0-1,18-10,-2 2,292-151,-9-20,-304 180,48-28,-57 33,0 0,0 0,0 0,0 0,0 0,0 1,0-1,0 0,-1 0,1 0,0 0,0 1,0-1,0 0,0 0,0 0,1 0,-1 0,0 1,0-1,0 0,0 0,0 0,0 0,0 0,0 1,0-1,0 0,0 0,0 0,1 0,-1 0,0 0,0 0,0 1,0-1,0 0,0 0,1 0,-1 0,0 0,0 0,0 0,0 0,0 0,1 0,-1 0,0 0,0 0,0 0,0 0,1 0,-1 0,0 0,0 0,0 0,0 0,0 0,1 0,-1 0,0 0,0 0,0 0,0-1,-8 17,-176 246,101-150,36-47,-71 104,112-152,6-17,0 1,0-1,0 0,0 1,0-1,0 0,0 0,0 1,0-1,0 0,0 1,1-1,-1 0,0 0,0 1,0-1,1 0,-1 0,0 0,0 1,0-1,1 0,-1 0,0 0,1 0,-1 1,0-1,0 0,1 0,-1 0,3 0,1 0,-1 0,0 0,0-1,0 1,0-1,0 1,5-3,27-10,0-2,-1-1,-1-1,33-23,120-96,-163 119,17-14,61-45,118-117,-211 185,18-19,-25 26,0 0,0-1,0 1,0-1,0 1,0-1,0 1,0-1,-1 0,1 1,-1-1,1 0,-1 1,1-4,-1 5,0 0,0 0,0-1,-1 1,1 0,0 0,0 0,0 0,0 0,0 0,0 0,0 0,-1 0,1 0,0 0,0-1,0 1,0 0,0 0,-1 0,1 0,0 0,0 0,0 0,0 0,0 0,-1 0,1 0,0 0,0 0,0 1,0-1,0 0,0 0,-1 0,1 0,0 0,0 0,0 0,0 0,0 0,0 0,0 0,-1 1,1-1,0 0,0 0,0 0,0 0,0 0,0 0,0 1,-7 5,0 0,1 1,-1 0,2 0,-7 11,3-6,-292 480,294-480,-4 7,-12 33,23-52,-1 1,1 0,0 0,-1 0,1-1,0 1,0 0,0 0,0 0,0 0,0 0,0 0,0-1,0 1,0 0,0 0,0 0,1 0,-1-1,1 2,-1-1,1-1,-1 1,1-1,0 0,-1 1,1-1,-1 0,1 1,0-1,-1 0,1 0,0 0,-1 1,1-1,0 0,-1 0,1 0,0 0,-1 0,2 0,5-2,0 1,-1-1,1 0,7-3,-12 4,63-26,82-47,59-48,440-333,-646 455,11-8,-17 21,5-11,-257 483,254-477,1-1,0-1,0 1,1 0,0 0,0 0,-1 9,3-15,0-1,0 1,1 0,-1 0,0 0,0-1,0 1,1 0,-1-1,0 1,1 0,-1 0,0-1,1 1,-1-1,1 1,-1 0,1-1,0 1,-1-1,1 1,-1-1,1 1,0-1,0 0,-1 1,1-1,0 0,-1 0,1 1,0-1,0 0,0 0,-1 0,1 0,0 0,0 0,0 0,-1 0,1 0,0 0,0-1,-1 1,2-1,42-11,-41 10,72-29,-1-3,78-50,130-101,-273 179,68-47,90-80,-249 242,-182 273,261-376,-13 23,16-29,0 1,0-1,-1 1,1-1,0 1,0 0,0-1,0 1,0-1,0 1,0 0,0-1,0 1,0-1,0 1,0-1,0 1,1 0,-1-1,0 1,0-1,1 1,-1-1,0 1,1-1,-1 1,0-1,1 0,-1 1,1-1,-1 1,1-1,-1 0,1 1,-1-1,1 0,-1 0,1 1,-1-1,1 0,0 0,-1 0,1 0,0 0,7 1,-1 0,0-1,0 0,1-1,-1 0,0 0,12-3,52-20,-64 21,62-27,73-41,60-49,106-56,-299 172,34-14,-43 18,0 0,0 0,1 0,-1-1,0 1,0 0,1 0,-1 0,0 0,0 0,1 0,-1 0,0 0,0 0,1 0,-1 0,0 0,0 0,1 0,-1 0,0 0,1 0,-1 0,0 0,0 0,1 0,-1 0,0 1,0-1,0 0,1 0,-1 0,0 0,0 1,0-1,1 0,-1 0,0 0,0 1,0-1,0 0,0 0,1 1,-1-1,0 0,0 0,0 1,0-1,0 0,0 0,0 1,0-1,0 0,0 1,0-1,0 0,0 0,0 1,0-1,0 0,-1 0,1 1,0-1,0 0,0 1,-12 20,11-20,-114 172,-69 115,181-282,-11 24,14-29,0-1,0 1,-1 0,1-1,0 1,0-1,0 1,0 0,0-1,0 1,0-1,0 1,0 0,1-1,-1 1,0-1,0 1,0 0,1-1,-1 1,0-1,0 1,1-1,-1 1,1-1,-1 1,0-1,1 0,-1 1,1-1,-1 1,1-1,-1 0,1 0,0 1,-1-1,1 0,-1 0,1 0,-1 1,1-1,0 0,-1 0,2 0,5 0,1 0,-1 0,0-1,1 0,-1 0,14-5,44-20,-48 19,65-30,-2-4,-2-3,-1-3,91-76,-161 118,1-1,-1 0,-1 0,1-1,-1 0,0-1,8-13,-11 10,-9 8,5 4,-1-1,0 1,0-1,1 1,-1-1,1 1,-1 0,1 0,-1 0,-1 1,-10 9,0 1,1 0,0 1,-15 23,-35 60,60-93,0 0,0 0,0 0,1 1,-1-1,1 0,0 1,-1 5,2-9,0 1,0-1,0 1,0-1,0 1,0-1,0 1,1-1,-1 0,0 1,0-1,0 1,1-1,-1 1,0-1,0 0,1 1,-1-1,0 0,1 1,-1-1,1 0,-1 1,0-1,1 0,1 1,0 0,0-1,0 0,0 1,0-1,0 0,0 0,0 0,3 0,20-3,0-2,0 0,26-10,76-31,-95 33,421-198,-442 204,17-8,-26 14,-1 0,0 1,1-1,-1 1,0-1,1 1,-1-1,1 1,-1 0,1 0,-1 0,0 0,1 0,2 0,-4 0,0 1,0-1,1 0,-1 0,0 1,0-1,0 0,1 1,-1-1,0 0,0 1,0-1,0 0,0 1,0-1,0 0,0 1,0-1,1 0,-2 1,1-1,0 0,0 1,0-1,0 0,0 1,0-1,0 0,0 1,-1-1,-5 16,4-12,-128 257,17-38,109-215,-1 3,0 0,1 0,0 0,-3 17,7-27,-1 0,1 0,0 0,0 0,0-1,0 1,0 0,0 0,0 0,0 0,0-1,0 1,1 0,-1 0,0 0,0-1,1 1,-1 0,1 0,-1-1,1 1,-1 0,1-1,-1 1,1 0,-1-1,1 1,0-1,-1 1,1-1,0 1,0-1,-1 0,1 1,0-1,0 0,0 1,-1-1,1 0,0 0,0 0,0 0,1 0,4 0,0-1,0 0,0 0,0 0,6-3,44-16,68-33,53-38,-174 89,138-74,252-186,-379 252,-8 6,1-1,-1 0,0 0,-1 0,1-1,-1 0,0 0,0 0,6-12,-44 60,-12 19,-51 76,95-136,1-1,-1 1,1 0,-1 0,1-1,-1 1,1 0,0 0,-1 0,1 0,0 0,0 0,0 0,0-1,-1 1,1 0,0 0,1 0,-1 0,0 2,0-3,1 0,-1 1,1-1,-1 1,1-1,-1 0,1 1,-1-1,1 0,0 0,-1 1,1-1,-1 0,1 0,0 0,-1 0,1 0,0 1,-1-1,1-1,-1 1,2 0,6-1,-1 0,1-1,12-4,42-18,74-39,56-44,-123 68,45-28,128-67,-236 133,-9 6,-15 15,11-12,-71 85,-73 116,143-198,4-6,0 0,1 1,0-1,-1 1,2 0,-5 12,7-18,0 1,0-1,-1 1,1 0,0-1,0 1,0-1,0 1,1 0,-1-1,0 1,0-1,0 1,0 0,1-1,-1 1,0-1,0 1,1-1,-1 1,0-1,1 1,-1-1,1 1,-1-1,1 0,-1 1,0-1,1 1,0-1,-1 0,1 0,0 1,24 2,-7-5,-1 0,0 0,1-2,18-6,67-29,-79 30,112-48,-2-6,177-113,-279 153,-54 34,-1 9,2 1,0 1,-34 47,-38 84,89-145,-33 67,34-68,0 1,0 0,1 0,0 0,0 0,1 1,0 11,1-18,1-1,-1 1,0-1,1 1,0-1,-1 1,1-1,0 0,0 1,-1-1,1 0,0 0,0 0,1 0,-1 0,0 0,0 0,0 0,1 0,-1 0,0-1,1 1,-1 0,1-1,-1 1,1-1,-1 0,1 1,-1-1,4 0,6 1,0 0,1-1,11-1,-17 1,76-8,-2-4,136-38,-149 33,-67 16,0 1,0 0,0 0,0 0,0 0,1 0,-1 0,0 0,0 0,0 0,0 0,0 0,0 0,1 0,-1 0,0 0,0 0,0 0,0 0,0 0,0 0,0 0,1 0,-1 0,0 0,0 0,0 0,0 0,0 0,0 0,0 0,1 1,-1-1,0 0,0 0,0 0,0 0,0 0,0 0,0 0,0 0,0 1,0-1,0 0,0 0,0 0,0 0,0 0,0 0,0 0,0 1,0-1,0 0,0 0,0 0,0 0,0 0,0 0,0 1,0-1,-6 12,-16 16,19-25,-21 24,17-19,-1 0,1 1,0 0,1 0,-8 13,13-16,3-2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2:25.36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20:13.835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152 2068 24575,'-2'0'0,"0"-1"0,1 1 0,-1-1 0,0 0 0,0 1 0,1-1 0,-1 0 0,0 0 0,1 0 0,-1 0 0,1 0 0,-1 0 0,1-1 0,-1 1 0,1 0 0,0-1 0,0 1 0,-1-3 0,-19-30 0,20 33 0,-14-31 0,1-1 0,1 0 0,2-1 0,-8-45 0,8 20 0,-5-105 0,15 95 0,3 1 0,4-1 0,2 2 0,17-69 0,-4 55 0,3 1 0,66-148 0,-62 170 0,3 1 0,2 2 0,3 1 0,2 2 0,3 1 0,83-81 0,-85 98 0,0 2 0,2 1 0,1 2 0,2 2 0,1 2 0,0 2 0,2 2 0,0 2 0,56-14 0,-43 18-341,1 4 0,0 2-1,95-2 1,-117 10-6485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5T15:02:32.13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1,'0'2,"-1"0,1 0,-1-1,0 1,0 0,0 0,0 0,0-1,0 1,0-1,0 1,-1-1,1 1,-1-1,1 0,-1 1,1-1,-3 1,-14 14,10-4,0 0,1 1,0-1,1 2,0-1,-3 14,-21 91,21-74,-65 255,74-299,0 0,0 0,0 0,0 0,0 0,0 0,0 0,0 0,0 0,0 0,0 0,0-1,0 1,0 0,0 0,0 0,0 0,1 0,-1 0,0 0,0 0,0 0,0 0,0 0,0 0,0 0,0 0,0 0,0 0,0 0,0 0,1 0,-1 0,0 0,0 0,0 0,0 0,0 0,0 0,0 1,0-1,0 0,0 0,0 0,0 0,0 0,10-13,10-18,89-170,-81 143,32-96,-56 139,1-5,-4 18,-2 11,-27 169,16-118,2 1,-2 79,12-139,0 0,0 0,0 0,0 0,0 0,0 0,0 0,1 1,-1-1,0 0,1 0,-1 0,1 0,-1 0,1 0,-1 0,1-1,1 3,-2-3,1 0,0 1,-1-1,1 0,0 0,-1 0,1 1,0-1,-1 0,1 0,0 0,0 0,-1 0,1 0,0 0,-1-1,1 1,0 0,-1 0,1 0,1-1,4-2,1-1,-1 0,0 0,8-8,-5 5,57-49,97-106,-99 95,-50 56,-13 11,-1 1,0 0,1-1,-1 1,0 0,0-1,1 1,-1 0,0-1,0 1,0 0,0 0,0-1,0 1,0 0,-1-1,1 1,0 0,0 0,0-1,-1 1,1 0,0-1,-1 2,-66 183,2-7,64-174,0 0,0 0,0 0,0 0,1 7,0-10,0 0,0-1,0 1,0-1,1 1,-1 0,0-1,0 1,0-1,1 1,-1-1,0 1,1-1,-1 1,1-1,-1 1,0-1,1 0,-1 1,1-1,-1 0,1 1,-1-1,1 0,0 0,-1 1,1-1,-1 0,1 0,0 0,-1 0,1 0,-1 0,1 0,0 0,-1 0,1 0,-1 0,1 0,-1 0,1 0,0-1,-1 1,1 0,-1 0,1-1,0 0,15-6,0-1,0 0,-1-1,0-1,-1 0,26-24,-23 19,102-95,177-209,-259 275,-31 40,-6 10,-6 16,5-17,-44 134,19-62,3 1,-18 107,42-171,5-12,13-17,-12 9,257-240,-112 100,-148 142,18-13,-21 17,-1-1,0 1,1 0,-1 0,0 0,1 0,-1 0,0 0,1 0,-1-1,0 1,1 0,-1 0,0 0,1 0,-1 1,0-1,1 0,-1 0,0 0,1 0,-1 0,0 0,1 1,0-1,-1 1,1 0,-1-1,0 1,1 0,-1 0,0-1,0 1,1 0,-1 0,0-1,0 1,0 0,0 0,0 0,0 0,-3 36,-1-1,-2 0,-19 62,9-37,1-3,-31 149,46-205,-1 0,1 0,-1 1,1-1,0 0,0 0,0 0,1 1,-1-1,0 0,1 0,1 4,-2-6,1 1,0 0,0-1,-1 1,1-1,0 1,0-1,0 1,0-1,0 0,-1 1,1-1,0 0,0 0,0 0,0 0,0 0,0 0,0 0,0 0,0 0,0 0,0 0,0 0,0-1,0 1,-1 0,1-1,0 1,1-2,13-4,-1-1,0 0,0-1,-1-1,17-14,59-57,-87 78,55-55,-2-3,-4-3,-2-2,42-72,-88 133,1-3,0 0,0 0,0 0,-1 0,0-1,0 1,2-14,-26 88,6-15,3-10,1 0,-8 69,19-110,0 0,-1-1,1 1,0 0,0 0,0-1,0 1,0 0,0 0,0 0,0-1,0 1,1 0,-1 0,0-1,0 1,1 0,-1-1,0 1,1 0,-1-1,1 1,-1 0,1-1,-1 1,1-1,-1 1,1-1,0 1,-1-1,1 1,0-1,-1 0,1 1,0-1,0 0,-1 1,1-1,0 0,0 0,-1 0,1 0,0 0,0 0,1 0,3-1,1 0,0-1,-1 1,1-1,5-3,-8 4,28-14,0-1,-2-1,48-36,73-74,-142 120,81-75,-81 76,-6 9,-9 16,-38 74,-21 50,53-112,2 0,-12 55,23-85,-1 0,1 0,0 1,-1-1,1 0,0 0,0 1,0-1,0 0,0 0,0 1,0-1,1 0,-1 0,0 0,1 1,-1-1,1 0,-1 0,1 0,0 0,-1 0,1 0,0 0,0 0,0 0,0 0,-1 0,1-1,0 1,1 0,-1 0,0-1,0 1,0-1,0 1,0-1,1 0,-1 1,0-1,0 0,0 0,1 0,-1 0,0 0,0 0,1 0,1-1,9 0,-1-1,1 0,-1-1,13-5,-17 6,39-16,-1-1,-2-2,1-3,-3-1,0-1,-1-3,-2-1,-1-2,34-38,-55 55,-22 27,-5 9,6-11,-39 89,38-84,1 1,0 0,1 0,-3 24,7-39,0 0,0 0,0 0,0 1,0-1,0 0,0 0,0 0,0 0,1 0,-1 0,0 0,1 0,-1 0,1 0,-1 0,1 0,-1 0,1 0,0 0,-1 0,1 0,0-1,0 1,0 0,0 0,1 0,0 0,0-1,0 1,0-1,0 0,1 1,-1-1,0 0,0 0,0 0,0 0,4-2,6-1,-1 0,1-1,17-9,10-8,-1-2,-1-1,-1-2,-1-1,-2-2,37-41,-86 96,2 1,-20 50,18-41,12-28,-2 6,0-1,1 1,0 0,-5 29,10-42,-1-1,1 1,0 0,0-1,0 1,0 0,1-1,-1 1,0 0,0 0,0-1,1 1,-1-1,0 1,0 0,1-1,-1 1,1-1,-1 1,1 0,-1-1,0 1,1-1,0 0,-1 1,1-1,-1 1,1-1,0 0,-1 1,1-1,-1 0,1 0,0 0,-1 0,1 1,0-1,0 0,-1 0,1 0,0 0,-1 0,1 0,0-1,-1 1,2 0,34-10,-3-5,0-1,-2-2,0-1,-1-1,-1-2,0-1,-2-1,44-51,-38 31,-31 41,0 0,-1 0,1 0,-1 0,1-1,-1 1,-1-1,1 1,0 0,-1-1,1 1,-1-8,-2 7,-1 12,0 15,2 2,0-7,0-1,4 31,-3-47,0-1,0 0,1 1,-1-1,0 1,0-1,1 0,-1 1,0-1,0 0,1 0,-1 1,0-1,1 0,-1 0,0 1,1-1,-1 0,0 0,1 0,-1 1,1-1,-1 0,0 0,1 0,-1 0,1 0,-1 0,0 0,1 0,-1 0,1 0,-1 0,0 0,1 0,-1-1,1 1,-1 0,0 0,1 0,-1 0,0-1,1 1,-1 0,22-12,-18 9,128-86,-108 71,-1-2,-1-1,25-29,-30 26,-16 23,0 0,-1 0,1 0,0 0,-1 0,1 0,-1 0,1 0,-1 0,0-1,1 1,-1 0,0 0,0-1,0 1,0 0,0 0,0-1,0-1,-6 33,6 40,0-51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6T09:21:18.60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15 1242,'-8'-145,"3"91,3-82,3 130,0 1,0 0,0-1,1 1,0 0,0 0,0 0,1 0,-1 0,1 1,0-1,1 1,-1 0,6-6,-1 3,0 0,0 1,0 0,1 0,0 1,14-7,-21 11,-1 0,1 1,0-1,0 0,0 1,0-1,0 1,0 0,0-1,0 1,0 0,0 0,0 1,-1-1,1 0,0 0,0 1,0 0,0-1,3 3,-2-2,-1 1,0 0,0 0,0 0,0 0,0 1,0-1,-1 0,1 1,-1-1,0 1,2 5,2 8,-1 0,0 0,-2 0,1 19,-1-23,4 152,0-12,-6-146,1 0,0 0,0 0,0 0,1 0,-1 0,1 0,4 6,-5-11,0 1,0-1,0 1,1-1,-1 0,0 0,1 1,-1-1,1 0,0 0,-1-1,1 1,0 0,-1 0,1-1,0 1,0-1,0 0,-1 1,1-1,0 0,0 0,0 0,0 0,-1 0,1-1,0 1,0-1,0 1,-1-1,3 0,17-8,0-1,-1 0,0-2,-1 0,-1-1,20-17,-28 22,387-337,-18-26,-337 329,155-157,-196 198,1-1,-1 1,0 0,0 0,1 0,-1 0,0 0,1 0,-1 0,1 1,-1-1,1 0,1 0,-2 2,-1-1,0 0,1 0,-1 0,0 0,1 1,-1-1,0 0,0 0,1 0,-1 1,0-1,0 0,1 1,-1-1,0 0,0 1,0-1,1 0,-1 1,0-1,0 0,0 1,0-1,0 0,0 1,0-1,0 0,0 1,0-1,0 0,0 1,0-1,0 1,0-1,-2 10,0 1,0-1,-5 10,-121 300,-27-7,123-251,-273 511,285-532,15-23,6-18,-1 0,1 1,-1-1,1 0,-1 0,1 0,-1 1,1-1,-1 0,1 0,-1 0,1 0,-1 0,1 0,-1 0,1 0,-1 0,1 0,-1-1,1 1,-1 0,1 0,-1 0,1 0,-1-1,1 1,-1 0,1-1,-1 1,0 0,1-1,-1 1,1-1,20-12,-1-1,36-32,-40 32,379-360,-22-24,-338 360,21-22,65-92,-118 148,16-27,-19 30,1 0,0 0,-1 0,1-1,-1 1,1 0,-1 0,0-1,0 1,1 0,-1-1,0 1,0 0,0-1,-1 1,1 0,0 0,0-1,-1 1,0-2,1 3,-1-1,0 0,0 1,0-1,1 0,-1 1,0-1,0 1,0 0,0-1,0 1,0 0,0-1,0 1,0 0,0 0,0 0,0 0,0 0,0 0,0 0,0 0,0 1,-1-1,1 0,1 1,-3 0,-32 13,32-13,-40 22,1 1,-53 41,-76 72,129-102,-114 98,-198 153,346-280,-1 2,-1-1,0 0,-1-1,1 0,-1-1,-18 6,28-10,0-1,-1 0,1 1,-1-1,1 0,0 0,-1 0,1 0,-1 0,1 0,-1-1,1 1,0 0,-1-1,1 1,0-1,-1 1,1-1,0 0,-2-1,1 0,0 0,0 0,1 0,-1 0,1-1,0 1,0 0,0-1,0 1,0-1,0-2,-3-12,0 0,2 0,0 0,2-35,11-73,-6 92,38-232,9-97,-51 351,-1-1,0 0,0 1,-1-1,-3-13,4 23,-1 0,1 0,-1 0,0 0,0 0,1 0,-1 0,-1 0,1 1,0-1,0 0,-1 0,1 1,-1-1,1 1,-1 0,0-1,1 1,-1 0,0 0,0 0,0 0,0 0,0 0,0 1,0-1,0 1,0-1,0 1,-1 0,1 0,0 0,0 0,-3 1,-4 0,1 1,0 0,0 0,0 1,0 0,0 1,-14 8,-4 5,-23 20,-21 24,3 3,3 3,3 2,-77 113,131-172,-45 70,46-70,1-1,0 2,1-1,0 1,-5 18,9-27,-1-1,1 1,0 0,-1-1,1 1,0 0,0 0,0-1,0 1,0 0,1 0,-1-1,1 1,-1 0,1-1,-1 1,1 0,0-1,0 1,0-1,0 1,0-1,0 1,0-1,0 0,0 0,1 0,-1 1,1-1,-1 0,3 1,2 0,-1-1,1 0,0 0,0 0,0 0,0-1,0 0,0 0,7-2,18-2,-1-2,46-15,31-17,128-63,97-74,54-47,61-35,-425 246,0-3,1 2,1 1,0 1,1 0,34-7,-56 16,-1 1,1-1,0 1,-1 0,1 0,0 0,-1 0,1 0,-1 1,1-1,0 1,-1-1,1 1,-1 0,0 0,1 0,-1 1,0-1,1 0,-1 1,0 0,0-1,0 1,-1 0,1 0,0 0,-1 0,1 0,-1 1,1-1,-1 0,0 1,0-1,1 5,1 6,-1 0,0-1,-1 1,0 0,-2 24,-4 27,-3 0,-26 104,-52 122,82-279,-44 131,14-47,-29 134,62-226,0 1,0 0,1-1,-1 1,1-1,0 1,0 0,0 0,0-1,1 1,0 0,-1-1,1 1,0-1,4 7,-5-9,1 0,0 0,0 0,0-1,0 1,0 0,0 0,0-1,1 1,-1-1,0 1,0-1,0 1,1-1,-1 0,0 0,3 1,0-1,0 0,1-1,-1 1,0-1,1 0,-1 0,5-2,18-7,0-2,-1-1,36-22,70-58,-99 68,439-369,-504 435,-114 137,-278 322,417-492,-5 7,-1-2,-28 23,41-35,-1-1,1 0,0 1,0-1,-1 0,1 0,0 1,0-1,-1 0,1 1,0-1,-1 0,1 0,0 0,-1 1,1-1,-1 0,1 0,0 0,-1 0,1 0,-1 0,1 0,0 0,-1 0,1 0,-1 0,1 0,0 0,-1 0,1 0,-1 0,1 0,-1-1,9-15,38-45,78-79,-60 71,-19 19,3-1,83-115,-122 146,-9 20,0 0,0 0,0 0,0 0,0 0,0 0,0 0,0 0,0-1,0 1,0 0,0 0,0 0,-1 0,1 0,0 0,0 0,0 0,0 0,0 0,0-1,0 1,0 0,0 0,0 0,-1 0,1 0,0 0,0 0,0 0,0 0,0 0,0 0,0 0,0 0,-1 0,1 0,0 0,0 0,0 0,0 0,0 0,0 0,0 0,0 0,-1 0,1 0,0 0,0 0,0 1,-14 6,-28 27,1 1,-49 54,37-35,-54 54,-161 154,253-247,-19 15,32-29,0 1,0-1,0 1,0-1,0 0,0 1,0-1,-1 0,1-1,0 1,-4 0,6-1,0 0,0 0,-1 0,1 0,0 0,0 0,0 0,0 0,0 0,0 0,-1 0,1 0,0 0,0 0,0 0,0 0,0-1,0 1,0 0,0 0,0 0,-1 0,1 0,0 0,0 0,0-1,0 1,0 0,0 0,0 0,0 0,0 0,0 0,0-1,0 1,0 0,0 0,0 0,0 0,0 0,0-1,0 1,0 0,0 0,0 0,1 0,5-16,20-24,56-68,-53 71,915-1081,-838 1003,-87 101,-18 19,-7 11,-74 124,63-112,-231 362,-178 303,411-668,10-17,0-1,1 1,0 0,0 1,1-1,0 1,0-1,-3 18,6-26,0 1,0 0,0-1,0 1,1-1,-1 1,0-1,0 1,0-1,0 1,1-1,-1 1,0-1,1 1,-1-1,0 1,1-1,-1 1,0-1,1 0,-1 1,1-1,-1 0,1 1,-1-1,1 0,-1 1,1-1,-1 0,1 0,-1 0,1 0,0 0,-1 1,1-1,-1 0,1 0,-1 0,1-1,0 1,-1 0,2 0,5-1,0 0,0-1,0 0,-1 0,1-1,0 1,6-5,52-32,-45 26,304-218,-13-23,34-27,-219 191,-99 76,-26 14,-1 0,0 0,1 0,-1 0,0 0,1 0,-1 0,1 0,-1 0,0 0,1 0,-1 0,0 0,1 0,-1 0,0 1,1-1,-1 0,0 0,0 0,1 0,-1 1,0-1,1 0,-1 0,0 1,0-1,0 0,1 1,-1-1,0 0,0 0,0 1,0-1,1 0,-1 1,0-1,0 0,0 1,0-1,0 1,0-1,0 0,0 1,0-1,0 0,0 1,0-1,0 0,-1 1,-4 22,4-21,-25 67,-4-2,-41 70,-27 61,87-164,11-33,0-1,0 1,0-1,0 1,0-1,0 0,0 1,0-1,0 1,0-1,0 1,0-1,0 1,0-1,0 1,1-1,-1 0,0 1,0-1,1 1,-1-1,0 0,1 1,-1-1,0 0,1 1,-1-1,0 0,1 1,-1-1,1 0,-1 0,0 0,1 1,-1-1,1 0,-1 0,1 0,-1 0,1 0,-1 0,1 0,-1 0,1 0,-1 0,0 0,1 0,-1 0,1 0,-1-1,1 1,0 0,30-13,-30 12,59-32,58-43,56-52,-90 65,30-23,189-133,-256 192,-31 23,-15 4,-1 0,0 0,0 0,1 0,-1 0,0 0,1 0,-1 0,0 1,0-1,0 0,1 0,-1 0,0 0,0 1,0-1,1 0,-1 0,0 1,0-1,0 0,0 0,0 1,1-1,-1 0,0 0,0 1,0-1,0 0,0 1,0-1,0 4,-1 0,0 0,0 0,0-1,0 1,-3 7,-32 65,-89 141,87-155,2-4,-348 530,370-568,11-15,0 1,-1-1,0-1,1 1,-1 0,-1-1,1 0,-8 6,11-14,8-8,159-209,-116 159,289-342,-8 12,-257 293,-65 83,-11 16,-7 9,-215 280,182-230,-313 465,338-490,17-34,0 0,0 0,0 0,1-1,-1 1,0 0,0 0,0 0,0 0,1 0,-1-1,0 1,0 0,0 0,1 0,-1 0,0 0,0 0,1 0,-1 0,0 0,0 0,0 0,1 0,-1 0,0 0,0 0,1 0,-1 0,0 0,0 0,0 0,1 0,-1 1,0-1,0 0,0 0,1 0,-1 0,0 0,0 1,0-1,0 0,0 0,1 0,-1 0,0 1,0-1,0 0,0 0,0 0,0 1,0-1,0 0,0 0,0 1,0-1,0 0,0 0,0 0,0 1,0-1,0 0,0 0,0 1,0-1,0 0,0 0,15-8,1-1,-2-1,1-1,21-21,-15 14,398-369,22-20,-424 392,0 0,0 1,0 1,28-16,-44 28,-1 1,1-1,-1 1,1 0,-1-1,1 1,0 0,-1-1,1 1,0 0,-1-1,1 1,0 0,-1 0,1 0,0 0,0 0,-1 0,1 0,0 0,-1 0,1 0,0 0,-1 0,1 1,0-1,-1 0,1 0,0 1,-1-1,1 1,-1-1,1 0,0 1,0 1,-1 0,0 0,1 0,-1 0,0 0,0 0,0 0,0-1,-1 1,1 0,0 0,-2 3,-11 35,-2-1,-1-1,-35 57,22-41,-232 414,249-447,-7 15,19-36,1 0,-1 0,0 0,0 0,1 0,-1 0,0-1,0 1,1 0,-1 0,0 0,0 0,1 0,-1 0,0 0,0 0,1 0,-1 0,0 0,0 0,1 1,-1-1,0 0,0 0,1 0,-1 0,0 0,0 0,1 0,-1 1,0-1,0 0,0 0,0 0,1 1,-1-1,0 0,0 0,0 1,0-1,0 0,1 0,-1 0,0 1,0-1,0 0,0 1,0-1,0 0,0 0,0 1,0-1,0 0,0 0,0 1,0-1,0 0,0 0,-1 1,1-1,0 0,0 1,26-17,391-320,-282 221,-22 18,246-195,-357 291,0-1,0 1,0 0,0-1,0 1,0 0,0 0,1 1,-1-1,2 0,-3 1,-1 0,0 0,1 0,-1 0,1 0,-1 0,0 0,0 0,1 0,-1 0,0 0,1 1,-1-1,0 0,1 0,-1 0,0 1,0-1,1 0,-1 0,0 1,0-1,0 0,1 0,-1 1,0-1,0 0,0 1,0-1,0 0,0 1,1-1,-1 0,0 1,0-1,0 0,0 1,0-1,-1 6,0 0,0 0,0 0,-1 0,0-1,-5 11,-147 271,105-203,-21 38,-286 487,338-576,18-32,0-1,0 0,0 0,-1 0,1 1,0-1,0 0,0 0,0 1,0-1,0 0,0 0,0 1,0-1,0 0,0 0,0 1,0-1,0 0,0 0,0 1,0-1,0 0,0 0,0 1,0-1,0 0,1 0,-1 1,0-1,0 0,0 0,0 0,1 1,-1-1,0 0,0 0,0 0,1 0,-1 0,0 1,0-1,1 0,-1 0,0 0,0 0,1 0,-1 0,0 0,0 0,1 0,-1 0,0 0,0 0,1 0,-1 0,0 0,0 0,1 0,8-3,0 0,0-1,0 0,-1 0,0-1,0 0,0 0,8-8,7-3,337-255,-10-19,-221 182,-91 78,-37 29,14-10,-12 15,-7 8,-22 42,-51 82,42-78,-290 471,302-491,21-29,7-8,3-4,-1-1,1 0,0-1,-1 0,0 0,0 0,-1-1,8-8,11-8,448-435,-187 170,-283 284,26-23,-17 22,-11 4,-1 1,0-1,1 0,-1 0,0 1,1-1,-1 0,0 1,0-1,1 0,-1 1,0-1,0 0,0 1,0-1,0 1,1-1,-1 0,0 1,0-1,0 1,0-1,0 0,0 1,0-1,0 1,0-1,-1 0,1 1,0 0,-4 16,0 0,-1 0,-1 0,-15 30,6-11,-2 3,-15 35,-22 82,52-151,1 1,-1-1,1 1,1 0,-1 0,1 0,0 6,0-11,1 0,-1 1,0-1,1 1,-1-1,1 0,0 1,-1-1,1 0,0 0,0 0,0 0,0 1,0-1,0 0,0 0,0-1,0 1,0 0,0 0,1-1,-1 1,0 0,1-1,-1 1,0-1,1 0,-1 1,1-1,-1 0,0 0,1 0,2 0,12-2,0 0,0-1,0 0,-1-1,1-1,28-14,-43 19,99-44,0-4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20:15.367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35 101 24575,'-15'-1'0,"14"0"0,0 1 0,0 0 0,0 0 0,0 0 0,0 0 0,0 0 0,0 0 0,0 0 0,1 0 0,-1 0 0,0 0 0,0 0 0,0 0 0,0 1 0,-1-1 0,2 1 0,-1 0 0,1 0 0,-1 0 0,1 0 0,0 0 0,-1 0 0,1 0 0,0 0 0,0 0 0,0 0 0,-1 0 0,1 0 0,0 0 0,1 0 0,-1 0 0,0 0 0,0 0 0,0 0 0,1 2 0,6 24 0,2 0 0,0 0 0,2-1 0,27 48 0,-9-16 0,-7-11 0,35 67 0,-50-102 0,0-1 0,1 1 0,1-2 0,-1 1 0,2-1 0,19 17 0,-25-24 0,0 0 0,0-1 0,1 1 0,-1-1 0,1 0 0,-1 0 0,1 0 0,0-1 0,-1 0 0,1 0 0,0 0 0,0 0 0,0-1 0,0 1 0,0-1 0,0-1 0,0 1 0,0-1 0,0 0 0,0 0 0,-1 0 0,1-1 0,0 1 0,-1-1 0,1 0 0,4-3 0,9-7 0,0 0 0,-1-2 0,0 1 0,24-29 0,-20 22 0,-18 17 0,157-160 0,-128 127 0,-1-2 0,43-71 0,-71 105 0,-1 0 0,0 0 0,0 0 0,0-1 0,0 1 0,-1-1 0,1 1 0,-1-1 0,0 1 0,0-7 0,-2 9 0,1 0 0,0 0 0,-1 0 0,1 0 0,-1 0 0,0 0 0,1 0 0,-1 0 0,0 0 0,0 1 0,0-1 0,-1 0 0,1 0 0,0 1 0,-1-1 0,1 1 0,-1 0 0,1-1 0,-1 1 0,0 0 0,1 0 0,-1 0 0,0 0 0,0 0 0,-2-1 0,-9-3 0,-1 0 0,1 1 0,-1 0 0,1 1 0,-15-1 0,-75-3 0,52 5 0,-110-9 261,-149-7-1887,278 17-5200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20:16.02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22 748 24575,'0'-2'0,"-1"0"0,1 0 0,-1 0 0,1 0 0,-1 0 0,0 0 0,0 1 0,0-1 0,-1-2 0,-6-16 0,5 1 0,1 0 0,2 0 0,0 0 0,4-32 0,19-80 0,-9 62 0,47-311-1365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20:31.83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146 227 24575,'124'148'0,"-86"-100"0,56 58 0,-83-95 0,105 97 0,-91-86 0,2-2 0,50 29 0,-71-45 0,0-1 0,1 0 0,-1 0 0,1-1 0,0 0 0,0 0 0,-1-1 0,1 1 0,9-1 0,-12-1 0,1 0 0,-1-1 0,0 1 0,0-1 0,0 0 0,0 0 0,0-1 0,0 1 0,-1-1 0,1 0 0,0 0 0,-1 0 0,1 0 0,-1-1 0,0 1 0,0-1 0,4-3 0,28-35 0,49-71 0,-39 50 0,-40 54 0,117-162 0,-93 125 0,44-92 0,-71 134 0,3-9 0,-1 1 0,1 0 0,-2-1 0,3-12 0,-5 21 0,-1 1 0,1 0 0,-1 0 0,0-1 0,0 1 0,0 0 0,0-1 0,0 1 0,-1 0 0,1-1 0,-1 1 0,1 0 0,-1 0 0,0 0 0,0-1 0,0 1 0,0 0 0,0 0 0,-1 0 0,1 1 0,0-1 0,-1 0 0,0 0 0,1 1 0,-1-1 0,0 1 0,0-1 0,-2-1 0,-6-1 0,1 1 0,-1-1 0,1 2 0,-1-1 0,0 1 0,0 1 0,0 0 0,-12 0 0,-86 6 0,91-3 0,-78 7 0,-5 1 0,-165-5 0,186-9 171,-78 5 0,126 2-456,1 0 1,0 2-1,0 2 1,1 0-1,-48 20 1,28-6-6542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20:32.823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2032 2493 24575,'17'-202'0,"0"9"0,-17 169 0,-1-1 0,-1 1 0,-2 0 0,0-1 0,-14-45 0,3 34 0,0 0 0,-2 1 0,-29-42 0,-74-92 0,68 98 0,-441-550 0,413 536 0,-3 3 0,-4 4 0,-4 4 0,-177-112 0,-234-83-219,385 209-927,66 34-5680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4:43:22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32 24575,'0'0'0,"-1"0"0,1-1 0,0 1 0,-1 0 0,1 0 0,0 0 0,-1 0 0,1 0 0,0 0 0,-1 0 0,1 0 0,0 0 0,-1 0 0,1 0 0,0 0 0,-1 0 0,1 1 0,0-1 0,-1 0 0,1 0 0,0 0 0,-1 0 0,1 0 0,0 1 0,0-1 0,-1 0 0,1 0 0,0 1 0,0-1 0,-1 0 0,1 0 0,0 1 0,0-1 0,0 0 0,0 1 0,-1-1 0,1 0 0,0 1 0,-9 12 0,-19 50 0,-25 90 0,20-53 0,19-64 0,8-21 0,0 0 0,1 0 0,0 0 0,1 1 0,1-1 0,-3 32 0,7-47 0,-1 1 0,0-1 0,1 0 0,-1 1 0,0-1 0,1 0 0,-1 1 0,0-1 0,1 0 0,-1 1 0,1-1 0,-1 0 0,1 0 0,-1 1 0,1-1 0,-1 0 0,1 0 0,-1 0 0,1 0 0,-1 0 0,1 1 0,-1-1 0,1 0 0,-1 0 0,1 0 0,-1 0 0,1-1 0,-1 1 0,1 0 0,-1 0 0,1 0 0,-1 0 0,1-1 0,24-4 0,-20 4 0,111-30 0,146-29 0,-209 55 0,69 1 0,-54 3 0,-70 0 0,-1 0 0,1-1 0,0 0 0,0 1 0,0-1 0,0 0 0,0 0 0,-3-4 0,-1-1 0,-39-34 0,-2 2 0,-1 2 0,-57-32 0,-144-94-72,177 113-1221,55 39-5533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7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90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49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1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7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2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8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9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3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9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customXml" Target="../ink/ink27.xm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60.png"/><Relationship Id="rId18" Type="http://schemas.openxmlformats.org/officeDocument/2006/relationships/customXml" Target="../ink/ink36.xml"/><Relationship Id="rId26" Type="http://schemas.openxmlformats.org/officeDocument/2006/relationships/customXml" Target="../ink/ink40.xml"/><Relationship Id="rId3" Type="http://schemas.openxmlformats.org/officeDocument/2006/relationships/image" Target="../media/image55.png"/><Relationship Id="rId21" Type="http://schemas.openxmlformats.org/officeDocument/2006/relationships/image" Target="../media/image64.png"/><Relationship Id="rId7" Type="http://schemas.openxmlformats.org/officeDocument/2006/relationships/image" Target="../media/image57.png"/><Relationship Id="rId12" Type="http://schemas.openxmlformats.org/officeDocument/2006/relationships/customXml" Target="../ink/ink33.xml"/><Relationship Id="rId17" Type="http://schemas.openxmlformats.org/officeDocument/2006/relationships/image" Target="../media/image62.png"/><Relationship Id="rId25" Type="http://schemas.openxmlformats.org/officeDocument/2006/relationships/image" Target="../media/image48.png"/><Relationship Id="rId2" Type="http://schemas.openxmlformats.org/officeDocument/2006/relationships/customXml" Target="../ink/ink28.xml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59.png"/><Relationship Id="rId24" Type="http://schemas.openxmlformats.org/officeDocument/2006/relationships/customXml" Target="../ink/ink39.xml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28" Type="http://schemas.openxmlformats.org/officeDocument/2006/relationships/customXml" Target="../ink/ink41.xml"/><Relationship Id="rId10" Type="http://schemas.openxmlformats.org/officeDocument/2006/relationships/customXml" Target="../ink/ink32.xml"/><Relationship Id="rId19" Type="http://schemas.openxmlformats.org/officeDocument/2006/relationships/image" Target="../media/image63.png"/><Relationship Id="rId4" Type="http://schemas.openxmlformats.org/officeDocument/2006/relationships/customXml" Target="../ink/ink29.xml"/><Relationship Id="rId9" Type="http://schemas.openxmlformats.org/officeDocument/2006/relationships/image" Target="../media/image58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openxmlformats.org/officeDocument/2006/relationships/customXml" Target="../ink/ink5.xml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7.svg"/><Relationship Id="rId12" Type="http://schemas.openxmlformats.org/officeDocument/2006/relationships/customXml" Target="../ink/ink2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24" Type="http://schemas.openxmlformats.org/officeDocument/2006/relationships/customXml" Target="../ink/ink8.xml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10" Type="http://schemas.openxmlformats.org/officeDocument/2006/relationships/customXml" Target="../ink/ink1.xml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customXml" Target="../ink/ink3.xml"/><Relationship Id="rId22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14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customXml" Target="../ink/ink9.xml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37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2" Type="http://schemas.openxmlformats.org/officeDocument/2006/relationships/image" Target="../media/image33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13.xml"/><Relationship Id="rId24" Type="http://schemas.openxmlformats.org/officeDocument/2006/relationships/image" Target="../media/image43.png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openxmlformats.org/officeDocument/2006/relationships/customXml" Target="../ink/ink17.xml"/><Relationship Id="rId4" Type="http://schemas.openxmlformats.org/officeDocument/2006/relationships/image" Target="../media/image330.png"/><Relationship Id="rId9" Type="http://schemas.openxmlformats.org/officeDocument/2006/relationships/customXml" Target="../ink/ink12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179FE4E-4024-3184-8D92-8C7670657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F22CB1-0AF9-2B22-86B2-ADE0762E3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" y="1322245"/>
            <a:ext cx="3753413" cy="1514908"/>
          </a:xfrm>
        </p:spPr>
        <p:txBody>
          <a:bodyPr anchor="b">
            <a:normAutofit fontScale="90000"/>
          </a:bodyPr>
          <a:lstStyle/>
          <a:p>
            <a:r>
              <a:rPr lang="it-IT" sz="3600" b="1" dirty="0"/>
              <a:t>	ERC-998</a:t>
            </a:r>
            <a:br>
              <a:rPr lang="it-IT" sz="3600" b="1" dirty="0"/>
            </a:br>
            <a:r>
              <a:rPr lang="it-IT" sz="3600" b="1" dirty="0" err="1"/>
              <a:t>traceability</a:t>
            </a:r>
            <a:endParaRPr lang="it-IT" sz="3600" b="1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57B694-9062-2099-79D8-376F52478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341" y="3768761"/>
            <a:ext cx="4336220" cy="2004783"/>
          </a:xfrm>
        </p:spPr>
        <p:txBody>
          <a:bodyPr anchor="t">
            <a:noAutofit/>
          </a:bodyPr>
          <a:lstStyle/>
          <a:p>
            <a:r>
              <a:rPr lang="it-IT" sz="1600" b="1" dirty="0" err="1"/>
              <a:t>Pratical</a:t>
            </a:r>
            <a:r>
              <a:rPr lang="it-IT" sz="1600" b="1" dirty="0"/>
              <a:t> </a:t>
            </a:r>
            <a:r>
              <a:rPr lang="it-IT" sz="1600" b="1" dirty="0" err="1"/>
              <a:t>implementation</a:t>
            </a:r>
            <a:r>
              <a:rPr lang="it-IT" sz="1600" b="1" dirty="0"/>
              <a:t> of a </a:t>
            </a:r>
            <a:r>
              <a:rPr lang="it-IT" sz="1600" b="1" dirty="0" err="1"/>
              <a:t>traceability</a:t>
            </a:r>
            <a:r>
              <a:rPr lang="it-IT" sz="1600" b="1" dirty="0"/>
              <a:t> </a:t>
            </a:r>
            <a:r>
              <a:rPr lang="it-IT" sz="1600" b="1" dirty="0" err="1"/>
              <a:t>alghorithm</a:t>
            </a:r>
            <a:r>
              <a:rPr lang="it-IT" sz="1600" b="1" dirty="0"/>
              <a:t>, </a:t>
            </a:r>
            <a:r>
              <a:rPr lang="it-IT" sz="1600" b="1" dirty="0" err="1"/>
              <a:t>used</a:t>
            </a:r>
            <a:r>
              <a:rPr lang="it-IT" sz="1600" b="1" dirty="0"/>
              <a:t> for </a:t>
            </a:r>
            <a:r>
              <a:rPr lang="it-IT" sz="1600" b="1" dirty="0" err="1"/>
              <a:t>Composable</a:t>
            </a:r>
            <a:r>
              <a:rPr lang="it-IT" sz="1600" b="1" dirty="0"/>
              <a:t> </a:t>
            </a:r>
            <a:r>
              <a:rPr lang="it-IT" sz="1600" b="1" dirty="0" err="1"/>
              <a:t>NFTs</a:t>
            </a:r>
            <a:r>
              <a:rPr lang="it-IT" sz="1600" b="1" dirty="0"/>
              <a:t> </a:t>
            </a:r>
            <a:r>
              <a:rPr lang="it-IT" sz="1600" b="1" dirty="0" err="1"/>
              <a:t>deployed</a:t>
            </a:r>
            <a:r>
              <a:rPr lang="it-IT" sz="1600" b="1" dirty="0"/>
              <a:t> on an </a:t>
            </a:r>
            <a:r>
              <a:rPr lang="it-IT" sz="1600" b="1" dirty="0" err="1"/>
              <a:t>Ethereum</a:t>
            </a:r>
            <a:r>
              <a:rPr lang="it-IT" sz="1600" b="1" dirty="0"/>
              <a:t> Blockchain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2782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59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6833D-20DC-B171-92A9-0A0336F5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877" y="2936019"/>
            <a:ext cx="1829936" cy="876712"/>
          </a:xfrm>
        </p:spPr>
        <p:txBody>
          <a:bodyPr>
            <a:normAutofit/>
          </a:bodyPr>
          <a:lstStyle/>
          <a:p>
            <a:r>
              <a:rPr lang="it-IT" sz="3200" dirty="0" err="1"/>
              <a:t>DApp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8BA13-1596-1136-5450-8AB1F453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514" y="174171"/>
            <a:ext cx="7351486" cy="6633029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Structure</a:t>
            </a:r>
          </a:p>
          <a:p>
            <a:endParaRPr lang="en-US" dirty="0"/>
          </a:p>
          <a:p>
            <a:r>
              <a:rPr lang="en-US" sz="1700" dirty="0"/>
              <a:t>Homepage: catalogue of available and sold watches</a:t>
            </a:r>
          </a:p>
          <a:p>
            <a:endParaRPr lang="en-US" sz="1700" dirty="0"/>
          </a:p>
          <a:p>
            <a:r>
              <a:rPr lang="en-US" sz="1700" dirty="0"/>
              <a:t>Watch info page: info about watch and its components </a:t>
            </a:r>
          </a:p>
          <a:p>
            <a:endParaRPr lang="en-US" sz="1700" dirty="0"/>
          </a:p>
          <a:p>
            <a:r>
              <a:rPr lang="en-US" sz="1700" dirty="0"/>
              <a:t>Personal area: catalogue of user's watches</a:t>
            </a:r>
          </a:p>
          <a:p>
            <a:endParaRPr lang="en-US" sz="1700" dirty="0"/>
          </a:p>
          <a:p>
            <a:r>
              <a:rPr lang="en-US" sz="1700" dirty="0"/>
              <a:t>Front end languages: HTML, JavaScript</a:t>
            </a:r>
          </a:p>
          <a:p>
            <a:endParaRPr lang="en-US" sz="1700" dirty="0"/>
          </a:p>
          <a:p>
            <a:r>
              <a:rPr lang="en-US" sz="1700" dirty="0"/>
              <a:t>Functions to menage event trigged were built</a:t>
            </a:r>
            <a:endParaRPr lang="it-IT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11B1090-F838-6F5A-131B-4B351B10F2CB}"/>
                  </a:ext>
                </a:extLst>
              </p14:cNvPr>
              <p14:cNvContentPartPr/>
              <p14:nvPr/>
            </p14:nvContentPartPr>
            <p14:xfrm>
              <a:off x="6538617" y="-362909"/>
              <a:ext cx="360" cy="3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11B1090-F838-6F5A-131B-4B351B10F2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4977" y="-47090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91AE91B9-72C4-3D2B-4D8E-A4F7113B0DCB}"/>
                  </a:ext>
                </a:extLst>
              </p14:cNvPr>
              <p14:cNvContentPartPr/>
              <p14:nvPr/>
            </p14:nvContentPartPr>
            <p14:xfrm>
              <a:off x="7632657" y="676411"/>
              <a:ext cx="1855800" cy="6109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91AE91B9-72C4-3D2B-4D8E-A4F7113B0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9017" y="568411"/>
                <a:ext cx="1963440" cy="8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E8819E4F-7A7F-070A-0C1F-CE8094CBBB1D}"/>
                  </a:ext>
                </a:extLst>
              </p14:cNvPr>
              <p14:cNvContentPartPr/>
              <p14:nvPr/>
            </p14:nvContentPartPr>
            <p14:xfrm>
              <a:off x="4948137" y="1758931"/>
              <a:ext cx="1334520" cy="436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E8819E4F-7A7F-070A-0C1F-CE8094CBBB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4497" y="1650931"/>
                <a:ext cx="144216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49866DE-9198-1453-912A-632C5F3551B1}"/>
                  </a:ext>
                </a:extLst>
              </p14:cNvPr>
              <p14:cNvContentPartPr/>
              <p14:nvPr/>
            </p14:nvContentPartPr>
            <p14:xfrm>
              <a:off x="4938057" y="2680531"/>
              <a:ext cx="2224080" cy="502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49866DE-9198-1453-912A-632C5F3551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4057" y="2572531"/>
                <a:ext cx="233172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161FA295-6102-4227-6C5B-F5B3A14F81CE}"/>
                  </a:ext>
                </a:extLst>
              </p14:cNvPr>
              <p14:cNvContentPartPr/>
              <p14:nvPr/>
            </p14:nvContentPartPr>
            <p14:xfrm>
              <a:off x="6802857" y="2925691"/>
              <a:ext cx="152280" cy="20772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161FA295-6102-4227-6C5B-F5B3A14F81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48857" y="2817691"/>
                <a:ext cx="2599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8B36C2E-1DB1-84D1-CA06-E15A81202F86}"/>
                  </a:ext>
                </a:extLst>
              </p14:cNvPr>
              <p14:cNvContentPartPr/>
              <p14:nvPr/>
            </p14:nvContentPartPr>
            <p14:xfrm>
              <a:off x="4885497" y="3812731"/>
              <a:ext cx="1839240" cy="7135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8B36C2E-1DB1-84D1-CA06-E15A81202F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1497" y="3705091"/>
                <a:ext cx="1946880" cy="9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77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FBFE1-F728-63AE-8DF0-5310E921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pic>
        <p:nvPicPr>
          <p:cNvPr id="7" name="registrazione demo blockchain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85AE511-12D4-870E-B0EB-C17D807F8B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1" y="0"/>
            <a:ext cx="12192002" cy="6858000"/>
          </a:xfrm>
        </p:spPr>
      </p:pic>
    </p:spTree>
    <p:extLst>
      <p:ext uri="{BB962C8B-B14F-4D97-AF65-F5344CB8AC3E}">
        <p14:creationId xmlns:p14="http://schemas.microsoft.com/office/powerpoint/2010/main" val="30891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C486B8-8CC2-EE2A-9909-80621268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3" y="705113"/>
            <a:ext cx="4354285" cy="5197498"/>
          </a:xfrm>
        </p:spPr>
        <p:txBody>
          <a:bodyPr>
            <a:normAutofit/>
          </a:bodyPr>
          <a:lstStyle/>
          <a:p>
            <a:r>
              <a:rPr lang="it-IT" sz="3200" dirty="0"/>
              <a:t>Future </a:t>
            </a:r>
            <a:r>
              <a:rPr lang="it-IT" sz="3200" dirty="0" err="1"/>
              <a:t>Developments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E262C3-9585-BCE3-E7E8-5A42529B3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1" y="188687"/>
            <a:ext cx="6172412" cy="3352799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Marketplace Development</a:t>
            </a:r>
          </a:p>
          <a:p>
            <a:pPr algn="ctr"/>
            <a:endParaRPr lang="it-IT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/>
              <a:t>	Better Management of </a:t>
            </a:r>
            <a:r>
              <a:rPr lang="it-IT" sz="1600" dirty="0" err="1"/>
              <a:t>Purchases</a:t>
            </a:r>
            <a:endParaRPr lang="it-IT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/>
              <a:t>	</a:t>
            </a:r>
            <a:r>
              <a:rPr lang="it-IT" sz="1600" dirty="0" err="1"/>
              <a:t>Adding</a:t>
            </a:r>
            <a:r>
              <a:rPr lang="it-IT" sz="1600" dirty="0"/>
              <a:t> Trading </a:t>
            </a:r>
            <a:r>
              <a:rPr lang="it-IT" sz="1600" dirty="0" err="1"/>
              <a:t>Between</a:t>
            </a:r>
            <a:r>
              <a:rPr lang="it-IT" sz="1600" dirty="0"/>
              <a:t> Clients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/>
              <a:t>	Accounting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600" dirty="0"/>
              <a:t>	</a:t>
            </a:r>
            <a:r>
              <a:rPr lang="it-IT" sz="1600" dirty="0" err="1"/>
              <a:t>Auctions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4C8FD0-6DDA-4DBA-B7F2-7817728BEB7B}"/>
              </a:ext>
            </a:extLst>
          </p:cNvPr>
          <p:cNvSpPr txBox="1"/>
          <p:nvPr/>
        </p:nvSpPr>
        <p:spPr>
          <a:xfrm>
            <a:off x="5054602" y="4528233"/>
            <a:ext cx="5018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Better </a:t>
            </a:r>
            <a:r>
              <a:rPr lang="it-IT" sz="1600" b="1" dirty="0" err="1"/>
              <a:t>representation</a:t>
            </a:r>
            <a:r>
              <a:rPr lang="it-IT" sz="1600" b="1" dirty="0"/>
              <a:t> of the </a:t>
            </a:r>
            <a:r>
              <a:rPr lang="it-IT" sz="1600" b="1" dirty="0" err="1"/>
              <a:t>given</a:t>
            </a:r>
            <a:r>
              <a:rPr lang="it-IT" sz="1600" b="1" dirty="0"/>
              <a:t> products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CAC784-A7F3-FD0C-E733-1127006BA7F6}"/>
              </a:ext>
            </a:extLst>
          </p:cNvPr>
          <p:cNvSpPr txBox="1"/>
          <p:nvPr/>
        </p:nvSpPr>
        <p:spPr>
          <a:xfrm>
            <a:off x="7743374" y="5525431"/>
            <a:ext cx="4270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/>
              <a:t>Adding</a:t>
            </a:r>
            <a:r>
              <a:rPr lang="it-IT" sz="1600" b="1" dirty="0"/>
              <a:t> </a:t>
            </a:r>
            <a:r>
              <a:rPr lang="it-IT" sz="1600" b="1" dirty="0" err="1"/>
              <a:t>Documents</a:t>
            </a:r>
            <a:r>
              <a:rPr lang="it-IT" sz="1600" b="1" dirty="0"/>
              <a:t> to the </a:t>
            </a:r>
            <a:r>
              <a:rPr lang="it-IT" sz="1600" b="1" dirty="0" err="1"/>
              <a:t>Hierarchy</a:t>
            </a:r>
            <a:endParaRPr lang="it-IT" sz="1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B1E1BA96-1ECA-B7E1-10FE-FFF39AEB2DD2}"/>
                  </a:ext>
                </a:extLst>
              </p14:cNvPr>
              <p14:cNvContentPartPr/>
              <p14:nvPr/>
            </p14:nvContentPartPr>
            <p14:xfrm>
              <a:off x="5406417" y="-261389"/>
              <a:ext cx="36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B1E1BA96-1ECA-B7E1-10FE-FFF39AEB2D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2777" y="-36902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3A98886C-00BA-DD28-F136-E467DCAC9EC6}"/>
                  </a:ext>
                </a:extLst>
              </p14:cNvPr>
              <p14:cNvContentPartPr/>
              <p14:nvPr/>
            </p14:nvContentPartPr>
            <p14:xfrm>
              <a:off x="5982777" y="467611"/>
              <a:ext cx="2484000" cy="7221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3A98886C-00BA-DD28-F136-E467DCAC9E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9137" y="359611"/>
                <a:ext cx="2591640" cy="9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032C1A6-A3D4-2B70-5231-94128A5D1F3E}"/>
                  </a:ext>
                </a:extLst>
              </p14:cNvPr>
              <p14:cNvContentPartPr/>
              <p14:nvPr/>
            </p14:nvContentPartPr>
            <p14:xfrm>
              <a:off x="7818057" y="427291"/>
              <a:ext cx="2164320" cy="67068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032C1A6-A3D4-2B70-5231-94128A5D1F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64057" y="319651"/>
                <a:ext cx="2271960" cy="8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7C9A24CE-1E79-0415-141B-056E747BD055}"/>
                  </a:ext>
                </a:extLst>
              </p14:cNvPr>
              <p14:cNvContentPartPr/>
              <p14:nvPr/>
            </p14:nvContentPartPr>
            <p14:xfrm>
              <a:off x="9393057" y="540691"/>
              <a:ext cx="1208880" cy="4824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7C9A24CE-1E79-0415-141B-056E747BD0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9057" y="432691"/>
                <a:ext cx="131652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F85D3F4-5B5B-AB93-735D-796619FA271C}"/>
                  </a:ext>
                </a:extLst>
              </p14:cNvPr>
              <p14:cNvContentPartPr/>
              <p14:nvPr/>
            </p14:nvContentPartPr>
            <p14:xfrm>
              <a:off x="10024137" y="609091"/>
              <a:ext cx="1142640" cy="4741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F85D3F4-5B5B-AB93-735D-796619FA27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0497" y="501451"/>
                <a:ext cx="125028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C2FD4C78-CD0E-09C7-383B-97E0B779C7F4}"/>
                  </a:ext>
                </a:extLst>
              </p14:cNvPr>
              <p14:cNvContentPartPr/>
              <p14:nvPr/>
            </p14:nvContentPartPr>
            <p14:xfrm>
              <a:off x="9194697" y="1542571"/>
              <a:ext cx="1356840" cy="2116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C2FD4C78-CD0E-09C7-383B-97E0B779C7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0697" y="1434571"/>
                <a:ext cx="14644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553F9F0B-03DC-3D8E-03B4-213BE7560EC2}"/>
                  </a:ext>
                </a:extLst>
              </p14:cNvPr>
              <p14:cNvContentPartPr/>
              <p14:nvPr/>
            </p14:nvContentPartPr>
            <p14:xfrm>
              <a:off x="9387657" y="1764691"/>
              <a:ext cx="611280" cy="777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553F9F0B-03DC-3D8E-03B4-213BE7560E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33657" y="1656691"/>
                <a:ext cx="7189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FA8E42B-FCA1-429A-D6E2-40B92CF7851C}"/>
                  </a:ext>
                </a:extLst>
              </p14:cNvPr>
              <p14:cNvContentPartPr/>
              <p14:nvPr/>
            </p14:nvContentPartPr>
            <p14:xfrm>
              <a:off x="7363737" y="1967731"/>
              <a:ext cx="1037160" cy="2595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FA8E42B-FCA1-429A-D6E2-40B92CF785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09737" y="1860091"/>
                <a:ext cx="11448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0C6B5480-E2DC-599B-9633-F32F60F92494}"/>
                  </a:ext>
                </a:extLst>
              </p14:cNvPr>
              <p14:cNvContentPartPr/>
              <p14:nvPr/>
            </p14:nvContentPartPr>
            <p14:xfrm>
              <a:off x="6396057" y="2470651"/>
              <a:ext cx="1377000" cy="1861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0C6B5480-E2DC-599B-9633-F32F60F924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42417" y="2363011"/>
                <a:ext cx="14846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08D48F2B-B6DF-A160-B201-787A6D671008}"/>
                  </a:ext>
                </a:extLst>
              </p14:cNvPr>
              <p14:cNvContentPartPr/>
              <p14:nvPr/>
            </p14:nvContentPartPr>
            <p14:xfrm>
              <a:off x="6330897" y="2905891"/>
              <a:ext cx="1320480" cy="2808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08D48F2B-B6DF-A160-B201-787A6D6710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76897" y="2798251"/>
                <a:ext cx="14281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D8DAF3AE-5558-21FD-9823-F9C745CA3924}"/>
                  </a:ext>
                </a:extLst>
              </p14:cNvPr>
              <p14:cNvContentPartPr/>
              <p14:nvPr/>
            </p14:nvContentPartPr>
            <p14:xfrm>
              <a:off x="5880177" y="4415731"/>
              <a:ext cx="3972600" cy="4521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D8DAF3AE-5558-21FD-9823-F9C745CA39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26177" y="4308091"/>
                <a:ext cx="408024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5A90EEF4-4B2D-BE88-9CA2-6289EA4DE28F}"/>
                  </a:ext>
                </a:extLst>
              </p14:cNvPr>
              <p14:cNvContentPartPr/>
              <p14:nvPr/>
            </p14:nvContentPartPr>
            <p14:xfrm>
              <a:off x="3577617" y="-268589"/>
              <a:ext cx="36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5A90EEF4-4B2D-BE88-9CA2-6289EA4DE2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23977" y="-37658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72F90B9E-6062-5429-7489-663590266CDF}"/>
                  </a:ext>
                </a:extLst>
              </p14:cNvPr>
              <p14:cNvContentPartPr/>
              <p14:nvPr/>
            </p14:nvContentPartPr>
            <p14:xfrm>
              <a:off x="8671257" y="5515891"/>
              <a:ext cx="1281960" cy="2808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72F90B9E-6062-5429-7489-663590266CD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17617" y="5408251"/>
                <a:ext cx="1389600" cy="496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BBE9D1-F9C0-1A5B-872A-087E2A162632}"/>
              </a:ext>
            </a:extLst>
          </p:cNvPr>
          <p:cNvSpPr txBox="1"/>
          <p:nvPr/>
        </p:nvSpPr>
        <p:spPr>
          <a:xfrm>
            <a:off x="8800605" y="3618893"/>
            <a:ext cx="2897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Global Device </a:t>
            </a:r>
            <a:r>
              <a:rPr lang="it-IT" sz="1600" b="1" dirty="0" err="1"/>
              <a:t>Porting</a:t>
            </a:r>
            <a:r>
              <a:rPr lang="it-IT" sz="1600" b="1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27928212-4950-96FB-2CE5-1DB62EFAED5C}"/>
                  </a:ext>
                </a:extLst>
              </p14:cNvPr>
              <p14:cNvContentPartPr/>
              <p14:nvPr/>
            </p14:nvContentPartPr>
            <p14:xfrm>
              <a:off x="8840097" y="3398371"/>
              <a:ext cx="2428200" cy="58716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27928212-4950-96FB-2CE5-1DB62EFAED5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86097" y="3290731"/>
                <a:ext cx="2535840" cy="80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56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CCD5B5-605A-91C6-2B5F-60503FAA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Questions</a:t>
            </a:r>
            <a:r>
              <a:rPr lang="it-IT" sz="3200" dirty="0"/>
              <a:t> and Links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F69E5A-C605-1AC5-D31D-EAAB478EA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9" y="4638485"/>
            <a:ext cx="7293429" cy="1464773"/>
          </a:xfrm>
        </p:spPr>
        <p:txBody>
          <a:bodyPr>
            <a:normAutofit/>
          </a:bodyPr>
          <a:lstStyle/>
          <a:p>
            <a:r>
              <a:rPr lang="it-IT" sz="1600" dirty="0" err="1"/>
              <a:t>Github</a:t>
            </a:r>
            <a:r>
              <a:rPr lang="it-IT" sz="1600" dirty="0"/>
              <a:t> Repository:</a:t>
            </a:r>
          </a:p>
          <a:p>
            <a:r>
              <a:rPr lang="it-IT" sz="1200" dirty="0">
                <a:solidFill>
                  <a:schemeClr val="accent3"/>
                </a:solidFill>
              </a:rPr>
              <a:t>https://github.com/ManuelGabrielli/BlockchainProject2022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3EC5641-68BC-88E6-28A0-F85351733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69" y="1051688"/>
            <a:ext cx="2927088" cy="29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9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4F56EF-ECFD-C24B-77E9-53DFEC07A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35" y="3071252"/>
            <a:ext cx="3655748" cy="744523"/>
          </a:xfrm>
        </p:spPr>
        <p:txBody>
          <a:bodyPr>
            <a:noAutofit/>
          </a:bodyPr>
          <a:lstStyle/>
          <a:p>
            <a:r>
              <a:rPr lang="it-IT" sz="3200" dirty="0" err="1"/>
              <a:t>Introduction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4F712D-1E85-A8D0-E94B-54D0B8BF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899" y="0"/>
            <a:ext cx="6172412" cy="2096144"/>
          </a:xfrm>
        </p:spPr>
        <p:txBody>
          <a:bodyPr>
            <a:normAutofit/>
          </a:bodyPr>
          <a:lstStyle/>
          <a:p>
            <a:r>
              <a:rPr lang="it-IT" sz="1600" dirty="0" err="1"/>
              <a:t>Our</a:t>
            </a:r>
            <a:r>
              <a:rPr lang="it-IT" sz="1600" dirty="0"/>
              <a:t> </a:t>
            </a:r>
            <a:r>
              <a:rPr lang="it-IT" sz="1600" dirty="0" err="1"/>
              <a:t>main</a:t>
            </a:r>
            <a:r>
              <a:rPr lang="it-IT" sz="1600" dirty="0"/>
              <a:t> </a:t>
            </a:r>
            <a:r>
              <a:rPr lang="it-IT" sz="1600" dirty="0" err="1"/>
              <a:t>objective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to </a:t>
            </a:r>
            <a:r>
              <a:rPr lang="it-IT" sz="1600" dirty="0" err="1"/>
              <a:t>enable</a:t>
            </a:r>
            <a:r>
              <a:rPr lang="it-IT" sz="1600" dirty="0"/>
              <a:t> safe and </a:t>
            </a:r>
            <a:r>
              <a:rPr lang="it-IT" sz="1600" dirty="0" err="1"/>
              <a:t>immutable</a:t>
            </a:r>
            <a:r>
              <a:rPr lang="it-IT" sz="1600" dirty="0"/>
              <a:t> </a:t>
            </a:r>
            <a:r>
              <a:rPr lang="it-IT" sz="1600" dirty="0" err="1"/>
              <a:t>transactions</a:t>
            </a:r>
            <a:r>
              <a:rPr lang="it-IT" sz="1600" dirty="0"/>
              <a:t> for </a:t>
            </a:r>
            <a:r>
              <a:rPr lang="it-IT" sz="1600" dirty="0" err="1"/>
              <a:t>expensive</a:t>
            </a:r>
            <a:r>
              <a:rPr lang="it-IT" sz="1600" dirty="0"/>
              <a:t> </a:t>
            </a:r>
            <a:r>
              <a:rPr lang="it-IT" sz="1600" dirty="0" err="1"/>
              <a:t>watches</a:t>
            </a:r>
            <a:r>
              <a:rPr lang="it-IT" sz="1600" dirty="0"/>
              <a:t>, with </a:t>
            </a:r>
            <a:r>
              <a:rPr lang="it-IT" sz="1600" dirty="0" err="1"/>
              <a:t>assurances</a:t>
            </a:r>
            <a:r>
              <a:rPr lang="it-IT" sz="1600" dirty="0"/>
              <a:t> on </a:t>
            </a:r>
            <a:r>
              <a:rPr lang="it-IT" sz="1600" dirty="0" err="1"/>
              <a:t>both</a:t>
            </a:r>
            <a:r>
              <a:rPr lang="it-IT" sz="1600" dirty="0"/>
              <a:t> the </a:t>
            </a:r>
            <a:r>
              <a:rPr lang="it-IT" sz="1600" dirty="0" err="1"/>
              <a:t>watch</a:t>
            </a:r>
            <a:r>
              <a:rPr lang="it-IT" sz="1600" dirty="0"/>
              <a:t> and </a:t>
            </a:r>
            <a:r>
              <a:rPr lang="it-IT" sz="1600" dirty="0" err="1"/>
              <a:t>it’s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 </a:t>
            </a:r>
            <a:r>
              <a:rPr lang="it-IT" sz="1600" dirty="0" err="1"/>
              <a:t>referring</a:t>
            </a:r>
            <a:r>
              <a:rPr lang="it-IT" sz="1600" dirty="0"/>
              <a:t> to a single </a:t>
            </a:r>
            <a:r>
              <a:rPr lang="it-IT" sz="1600" dirty="0" err="1"/>
              <a:t>element</a:t>
            </a:r>
            <a:r>
              <a:rPr lang="it-IT" sz="1600" dirty="0"/>
              <a:t>.</a:t>
            </a: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03EBE17-BC8F-AD02-321B-0A772239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58" y="3303862"/>
            <a:ext cx="1671892" cy="1624214"/>
          </a:xfrm>
          <a:prstGeom prst="rect">
            <a:avLst/>
          </a:prstGeom>
        </p:spPr>
      </p:pic>
      <p:pic>
        <p:nvPicPr>
          <p:cNvPr id="7" name="Immagine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393FC66-E03E-45BC-87BB-1C044CB3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92" y="5513705"/>
            <a:ext cx="1448675" cy="12572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62E9AAF-3D9D-8B5D-F92C-CA7384473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67" y="5513705"/>
            <a:ext cx="1448675" cy="1257251"/>
          </a:xfrm>
          <a:prstGeom prst="rect">
            <a:avLst/>
          </a:prstGeom>
        </p:spPr>
      </p:pic>
      <p:pic>
        <p:nvPicPr>
          <p:cNvPr id="11" name="Immagine 10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B27F0755-3B09-6D6A-65CF-A1A449412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42" y="5513706"/>
            <a:ext cx="1448675" cy="1257250"/>
          </a:xfrm>
          <a:prstGeom prst="rect">
            <a:avLst/>
          </a:prstGeom>
        </p:spPr>
      </p:pic>
      <p:pic>
        <p:nvPicPr>
          <p:cNvPr id="35" name="Elemento grafico 34" descr="Figura disegnata con riempimento a tinta unita">
            <a:extLst>
              <a:ext uri="{FF2B5EF4-FFF2-40B4-BE49-F238E27FC236}">
                <a16:creationId xmlns:a16="http://schemas.microsoft.com/office/drawing/2014/main" id="{EDB1D4B0-2328-7811-E436-E9D5C4015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8041" y="2514599"/>
            <a:ext cx="1257251" cy="1257251"/>
          </a:xfrm>
          <a:prstGeom prst="rect">
            <a:avLst/>
          </a:prstGeom>
        </p:spPr>
      </p:pic>
      <p:pic>
        <p:nvPicPr>
          <p:cNvPr id="37" name="Elemento grafico 36" descr="Figura disegnata contorno">
            <a:extLst>
              <a:ext uri="{FF2B5EF4-FFF2-40B4-BE49-F238E27FC236}">
                <a16:creationId xmlns:a16="http://schemas.microsoft.com/office/drawing/2014/main" id="{DA3D496D-93D1-7B9E-8E01-2ADBB36EB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156916" y="2514599"/>
            <a:ext cx="1257249" cy="1257249"/>
          </a:xfrm>
          <a:prstGeom prst="rect">
            <a:avLst/>
          </a:prstGeom>
        </p:spPr>
      </p:pic>
      <p:grpSp>
        <p:nvGrpSpPr>
          <p:cNvPr id="41" name="Gruppo 40">
            <a:extLst>
              <a:ext uri="{FF2B5EF4-FFF2-40B4-BE49-F238E27FC236}">
                <a16:creationId xmlns:a16="http://schemas.microsoft.com/office/drawing/2014/main" id="{312C5096-4560-579E-E4C9-6734A88363D5}"/>
              </a:ext>
            </a:extLst>
          </p:cNvPr>
          <p:cNvGrpSpPr/>
          <p:nvPr/>
        </p:nvGrpSpPr>
        <p:grpSpPr>
          <a:xfrm>
            <a:off x="6840493" y="2296927"/>
            <a:ext cx="3251520" cy="657720"/>
            <a:chOff x="6840493" y="2296927"/>
            <a:chExt cx="325152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074F8080-27C8-CB20-6DCF-0CE291C96827}"/>
                    </a:ext>
                  </a:extLst>
                </p14:cNvPr>
                <p14:cNvContentPartPr/>
                <p14:nvPr/>
              </p14:nvContentPartPr>
              <p14:xfrm>
                <a:off x="6840493" y="2296927"/>
                <a:ext cx="2978640" cy="6577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074F8080-27C8-CB20-6DCF-0CE291C968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04493" y="2261287"/>
                  <a:ext cx="305028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E4EC60D9-6732-1D7A-1238-F0DB0D671FBB}"/>
                    </a:ext>
                  </a:extLst>
                </p14:cNvPr>
                <p14:cNvContentPartPr/>
                <p14:nvPr/>
              </p14:nvContentPartPr>
              <p14:xfrm>
                <a:off x="9719053" y="2381167"/>
                <a:ext cx="372960" cy="4442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E4EC60D9-6732-1D7A-1238-F0DB0D671F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83053" y="2345167"/>
                  <a:ext cx="44460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1EA2A211-2D7A-9185-2717-0CB6096294B6}"/>
              </a:ext>
            </a:extLst>
          </p:cNvPr>
          <p:cNvGrpSpPr/>
          <p:nvPr/>
        </p:nvGrpSpPr>
        <p:grpSpPr>
          <a:xfrm>
            <a:off x="6775814" y="4508648"/>
            <a:ext cx="642600" cy="938880"/>
            <a:chOff x="6775814" y="4508648"/>
            <a:chExt cx="642600" cy="93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B8FF091-A0B1-E467-939C-18E36B32BC1C}"/>
                    </a:ext>
                  </a:extLst>
                </p14:cNvPr>
                <p14:cNvContentPartPr/>
                <p14:nvPr/>
              </p14:nvContentPartPr>
              <p14:xfrm>
                <a:off x="6775814" y="5237648"/>
                <a:ext cx="356760" cy="20988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B8FF091-A0B1-E467-939C-18E36B32BC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39814" y="5202008"/>
                  <a:ext cx="428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29D6924C-20C9-D30B-127A-6056487E7598}"/>
                    </a:ext>
                  </a:extLst>
                </p14:cNvPr>
                <p14:cNvContentPartPr/>
                <p14:nvPr/>
              </p14:nvContentPartPr>
              <p14:xfrm>
                <a:off x="6922694" y="4508648"/>
                <a:ext cx="495720" cy="74448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29D6924C-20C9-D30B-127A-6056487E75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86694" y="4472648"/>
                  <a:ext cx="567360" cy="81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16F4A226-A292-8090-CB07-004AE9955AC8}"/>
              </a:ext>
            </a:extLst>
          </p:cNvPr>
          <p:cNvGrpSpPr/>
          <p:nvPr/>
        </p:nvGrpSpPr>
        <p:grpSpPr>
          <a:xfrm>
            <a:off x="8301854" y="4953248"/>
            <a:ext cx="303840" cy="484920"/>
            <a:chOff x="8301854" y="4953248"/>
            <a:chExt cx="30384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41FA6762-6789-40EF-5AF4-CE6A0E1E9647}"/>
                    </a:ext>
                  </a:extLst>
                </p14:cNvPr>
                <p14:cNvContentPartPr/>
                <p14:nvPr/>
              </p14:nvContentPartPr>
              <p14:xfrm>
                <a:off x="8301854" y="5207768"/>
                <a:ext cx="303840" cy="23040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41FA6762-6789-40EF-5AF4-CE6A0E1E96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65854" y="5172128"/>
                  <a:ext cx="3754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2610010B-DA6F-4AA5-8884-5C9ACC4A2393}"/>
                    </a:ext>
                  </a:extLst>
                </p14:cNvPr>
                <p14:cNvContentPartPr/>
                <p14:nvPr/>
              </p14:nvContentPartPr>
              <p14:xfrm>
                <a:off x="8427134" y="4953248"/>
                <a:ext cx="37080" cy="2696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2610010B-DA6F-4AA5-8884-5C9ACC4A23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91494" y="4917248"/>
                  <a:ext cx="10872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1BDF462D-D706-C5E3-83E5-8B54785D7479}"/>
              </a:ext>
            </a:extLst>
          </p:cNvPr>
          <p:cNvGrpSpPr/>
          <p:nvPr/>
        </p:nvGrpSpPr>
        <p:grpSpPr>
          <a:xfrm>
            <a:off x="9539628" y="4260608"/>
            <a:ext cx="948960" cy="1179720"/>
            <a:chOff x="9539628" y="4260608"/>
            <a:chExt cx="948960" cy="11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B7BD27C8-4612-859F-1265-140AD818D78C}"/>
                    </a:ext>
                  </a:extLst>
                </p14:cNvPr>
                <p14:cNvContentPartPr/>
                <p14:nvPr/>
              </p14:nvContentPartPr>
              <p14:xfrm>
                <a:off x="10047588" y="5166008"/>
                <a:ext cx="441000" cy="27432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B7BD27C8-4612-859F-1265-140AD818D7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11588" y="5130368"/>
                  <a:ext cx="5126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D53F7B50-C0FC-8878-7515-A6E4D587D858}"/>
                    </a:ext>
                  </a:extLst>
                </p14:cNvPr>
                <p14:cNvContentPartPr/>
                <p14:nvPr/>
              </p14:nvContentPartPr>
              <p14:xfrm>
                <a:off x="9539628" y="4260608"/>
                <a:ext cx="743760" cy="89748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D53F7B50-C0FC-8878-7515-A6E4D587D8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03628" y="4224968"/>
                  <a:ext cx="815400" cy="9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67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673DFE-FDE1-C790-485F-A0AB1932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1721"/>
            <a:ext cx="4535714" cy="1294152"/>
          </a:xfrm>
        </p:spPr>
        <p:txBody>
          <a:bodyPr>
            <a:noAutofit/>
          </a:bodyPr>
          <a:lstStyle/>
          <a:p>
            <a:pPr algn="ctr"/>
            <a:r>
              <a:rPr lang="it-IT" sz="3200" dirty="0"/>
              <a:t>Project </a:t>
            </a:r>
            <a:r>
              <a:rPr lang="it-IT" sz="3200" dirty="0" err="1"/>
              <a:t>Decomposition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6ECE1B-5CBD-2DE7-0CA9-9D3C9BF32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213" y="830251"/>
            <a:ext cx="6172412" cy="51974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ERC-998 and ERC-721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Minting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IPFS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Transactions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Traceability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DApp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08703C-90CA-43A5-D56C-6262F2B7A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36" y="3935873"/>
            <a:ext cx="4238608" cy="28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98EFC-12EE-2649-7344-E51F692A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130" y="2996797"/>
            <a:ext cx="2521630" cy="659408"/>
          </a:xfrm>
        </p:spPr>
        <p:txBody>
          <a:bodyPr>
            <a:normAutofit fontScale="90000"/>
          </a:bodyPr>
          <a:lstStyle/>
          <a:p>
            <a:r>
              <a:rPr lang="it-IT" dirty="0"/>
              <a:t>ERC-721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2C8E84-A37B-B91A-E452-8C5F26D38014}"/>
              </a:ext>
            </a:extLst>
          </p:cNvPr>
          <p:cNvSpPr txBox="1"/>
          <p:nvPr/>
        </p:nvSpPr>
        <p:spPr>
          <a:xfrm>
            <a:off x="4717142" y="710992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What</a:t>
            </a:r>
            <a:r>
              <a:rPr lang="it-IT" sz="1600" b="1" dirty="0"/>
              <a:t> </a:t>
            </a:r>
            <a:r>
              <a:rPr lang="it-IT" sz="1600" b="1" dirty="0" err="1"/>
              <a:t>is</a:t>
            </a:r>
            <a:r>
              <a:rPr lang="it-IT" sz="1600" b="1" dirty="0"/>
              <a:t> a Non </a:t>
            </a:r>
            <a:r>
              <a:rPr lang="it-IT" sz="1600" b="1" dirty="0" err="1"/>
              <a:t>Fungible</a:t>
            </a:r>
            <a:r>
              <a:rPr lang="it-IT" sz="1600" b="1" dirty="0"/>
              <a:t> Token?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68BCC1-A842-6BE2-9685-D0857547A95C}"/>
              </a:ext>
            </a:extLst>
          </p:cNvPr>
          <p:cNvSpPr txBox="1"/>
          <p:nvPr/>
        </p:nvSpPr>
        <p:spPr>
          <a:xfrm>
            <a:off x="4995132" y="2351723"/>
            <a:ext cx="2815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Why</a:t>
            </a:r>
            <a:r>
              <a:rPr lang="it-IT" sz="1600" b="1" dirty="0"/>
              <a:t> </a:t>
            </a:r>
            <a:r>
              <a:rPr lang="it-IT" sz="1600" b="1" dirty="0" err="1"/>
              <a:t>did</a:t>
            </a:r>
            <a:r>
              <a:rPr lang="it-IT" sz="1600" b="1" dirty="0"/>
              <a:t> </a:t>
            </a:r>
            <a:r>
              <a:rPr lang="it-IT" sz="1600" b="1" dirty="0" err="1"/>
              <a:t>we</a:t>
            </a:r>
            <a:r>
              <a:rPr lang="it-IT" sz="1600" b="1" dirty="0"/>
              <a:t> </a:t>
            </a:r>
            <a:r>
              <a:rPr lang="it-IT" sz="1600" b="1" dirty="0" err="1"/>
              <a:t>chose</a:t>
            </a:r>
            <a:r>
              <a:rPr lang="it-IT" sz="1600" b="1" dirty="0"/>
              <a:t> </a:t>
            </a:r>
            <a:r>
              <a:rPr lang="it-IT" sz="1600" b="1" dirty="0" err="1"/>
              <a:t>this</a:t>
            </a:r>
            <a:r>
              <a:rPr lang="it-IT" sz="1600" b="1" dirty="0"/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C700DB-C0DA-D7C2-2EED-1D8AC63B91BE}"/>
              </a:ext>
            </a:extLst>
          </p:cNvPr>
          <p:cNvSpPr txBox="1"/>
          <p:nvPr/>
        </p:nvSpPr>
        <p:spPr>
          <a:xfrm>
            <a:off x="6634687" y="5808454"/>
            <a:ext cx="3863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Which information </a:t>
            </a:r>
            <a:r>
              <a:rPr lang="it-IT" sz="1600" b="1" dirty="0" err="1"/>
              <a:t>does</a:t>
            </a:r>
            <a:r>
              <a:rPr lang="it-IT" sz="1600" b="1" dirty="0"/>
              <a:t> </a:t>
            </a:r>
            <a:r>
              <a:rPr lang="it-IT" sz="1600" b="1" dirty="0" err="1"/>
              <a:t>it</a:t>
            </a:r>
            <a:r>
              <a:rPr lang="it-IT" sz="1600" b="1" dirty="0"/>
              <a:t> store?</a:t>
            </a:r>
          </a:p>
        </p:txBody>
      </p:sp>
      <p:pic>
        <p:nvPicPr>
          <p:cNvPr id="10" name="Immagine 9" descr="DRIVER 300M CO AXIAL MASTER CHRONOMETER 42 MM">
            <a:extLst>
              <a:ext uri="{FF2B5EF4-FFF2-40B4-BE49-F238E27FC236}">
                <a16:creationId xmlns:a16="http://schemas.microsoft.com/office/drawing/2014/main" id="{42C8770A-BF06-AD75-1682-B60F30EFF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394" y="177473"/>
            <a:ext cx="1850891" cy="160632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D6199F-0764-E78D-155A-5D6764E8DF43}"/>
              </a:ext>
            </a:extLst>
          </p:cNvPr>
          <p:cNvSpPr txBox="1"/>
          <p:nvPr/>
        </p:nvSpPr>
        <p:spPr>
          <a:xfrm>
            <a:off x="8345394" y="1823188"/>
            <a:ext cx="1821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DRIVER 300M CO AXIAL MASTER CHRONOMETER 42 MM</a:t>
            </a:r>
            <a:endParaRPr lang="it-IT" sz="800" dirty="0"/>
          </a:p>
        </p:txBody>
      </p:sp>
      <p:pic>
        <p:nvPicPr>
          <p:cNvPr id="13" name="Immagine 1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65A1A90C-10D0-5DB8-A735-0C187A65D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023" y="188825"/>
            <a:ext cx="1850891" cy="160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EBDC5DA-84D8-6F3F-F591-F31F520268E9}"/>
              </a:ext>
            </a:extLst>
          </p:cNvPr>
          <p:cNvSpPr txBox="1"/>
          <p:nvPr/>
        </p:nvSpPr>
        <p:spPr>
          <a:xfrm>
            <a:off x="10283371" y="1770985"/>
            <a:ext cx="182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DRIVER 300M CO AXIAL MASTER CHRONOMETER 42 MM FACE</a:t>
            </a:r>
            <a:endParaRPr lang="it-IT" sz="8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47AFE0-4D20-5954-B149-B83D77A200FC}"/>
              </a:ext>
            </a:extLst>
          </p:cNvPr>
          <p:cNvSpPr txBox="1"/>
          <p:nvPr/>
        </p:nvSpPr>
        <p:spPr>
          <a:xfrm flipH="1">
            <a:off x="7111513" y="3157224"/>
            <a:ext cx="291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Which tools </a:t>
            </a:r>
            <a:r>
              <a:rPr lang="it-IT" sz="1600" b="1" dirty="0" err="1"/>
              <a:t>did</a:t>
            </a:r>
            <a:r>
              <a:rPr lang="it-IT" sz="1600" b="1" dirty="0"/>
              <a:t> </a:t>
            </a:r>
            <a:r>
              <a:rPr lang="it-IT" sz="1600" b="1" dirty="0" err="1"/>
              <a:t>we</a:t>
            </a:r>
            <a:r>
              <a:rPr lang="it-IT" sz="1600" b="1" dirty="0"/>
              <a:t> use?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4F7DFF5-B393-4487-689E-ECC6B0B4F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31" y="3737274"/>
            <a:ext cx="1059311" cy="117266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C7D56D6-1BEA-8972-E432-E01353E4F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179" y="3620668"/>
            <a:ext cx="1251230" cy="140587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BB1B4F2-A257-F115-3E9E-7EB7C2551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220" y="3701102"/>
            <a:ext cx="1251231" cy="1245006"/>
          </a:xfrm>
          <a:prstGeom prst="rect">
            <a:avLst/>
          </a:prstGeom>
        </p:spPr>
      </p:pic>
      <p:pic>
        <p:nvPicPr>
          <p:cNvPr id="25" name="Immagine 24" descr="Immagine che contiene busta, grafica vettoriale&#10;&#10;Descrizione generata automaticamente">
            <a:extLst>
              <a:ext uri="{FF2B5EF4-FFF2-40B4-BE49-F238E27FC236}">
                <a16:creationId xmlns:a16="http://schemas.microsoft.com/office/drawing/2014/main" id="{29CDDC4C-4F2B-F713-CD9F-64D433ABA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85" y="3569546"/>
            <a:ext cx="1508118" cy="150811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21897910-5FAA-122F-860B-D418A7F894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47" y="3628765"/>
            <a:ext cx="895846" cy="13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6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51AAD7-424D-911D-9CA1-9B371E4D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108" y="2905751"/>
            <a:ext cx="2385270" cy="788135"/>
          </a:xfrm>
        </p:spPr>
        <p:txBody>
          <a:bodyPr>
            <a:normAutofit fontScale="90000"/>
          </a:bodyPr>
          <a:lstStyle/>
          <a:p>
            <a:r>
              <a:rPr lang="it-IT" dirty="0"/>
              <a:t>ERC-998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F243E4-E4D5-2EBC-4EBD-1E9405B8ED2C}"/>
              </a:ext>
            </a:extLst>
          </p:cNvPr>
          <p:cNvSpPr txBox="1"/>
          <p:nvPr/>
        </p:nvSpPr>
        <p:spPr>
          <a:xfrm>
            <a:off x="7502107" y="344771"/>
            <a:ext cx="23150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/>
              <a:t>What</a:t>
            </a:r>
            <a:r>
              <a:rPr lang="it-IT" sz="1600" b="1" dirty="0"/>
              <a:t> </a:t>
            </a:r>
            <a:r>
              <a:rPr lang="it-IT" sz="1600" b="1" dirty="0" err="1"/>
              <a:t>does</a:t>
            </a:r>
            <a:r>
              <a:rPr lang="it-IT" sz="1600" b="1" dirty="0"/>
              <a:t> </a:t>
            </a:r>
            <a:r>
              <a:rPr lang="it-IT" sz="1600" b="1" dirty="0" err="1"/>
              <a:t>it</a:t>
            </a:r>
            <a:r>
              <a:rPr lang="it-IT" sz="1600" b="1" dirty="0"/>
              <a:t> </a:t>
            </a:r>
            <a:r>
              <a:rPr lang="it-IT" sz="1600" b="1" dirty="0" err="1"/>
              <a:t>add</a:t>
            </a:r>
            <a:r>
              <a:rPr lang="it-IT" sz="1600" b="1" dirty="0"/>
              <a:t>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2E45B9-1C1B-EEE6-3172-D4EC97AF9F8E}"/>
              </a:ext>
            </a:extLst>
          </p:cNvPr>
          <p:cNvSpPr txBox="1"/>
          <p:nvPr/>
        </p:nvSpPr>
        <p:spPr>
          <a:xfrm>
            <a:off x="7080267" y="1028471"/>
            <a:ext cx="3158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Top-Down or Bottom-up?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D53A6D-5146-3E08-4318-7D9220A87760}"/>
              </a:ext>
            </a:extLst>
          </p:cNvPr>
          <p:cNvSpPr txBox="1"/>
          <p:nvPr/>
        </p:nvSpPr>
        <p:spPr>
          <a:xfrm>
            <a:off x="6208195" y="5261917"/>
            <a:ext cx="23150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How </a:t>
            </a:r>
            <a:r>
              <a:rPr lang="it-IT" sz="1600" b="1" dirty="0" err="1"/>
              <a:t>does</a:t>
            </a:r>
            <a:r>
              <a:rPr lang="it-IT" sz="1600" b="1" dirty="0"/>
              <a:t> </a:t>
            </a:r>
            <a:r>
              <a:rPr lang="it-IT" sz="1600" b="1" dirty="0" err="1"/>
              <a:t>it</a:t>
            </a:r>
            <a:r>
              <a:rPr lang="it-IT" sz="1600" b="1" dirty="0"/>
              <a:t> do </a:t>
            </a:r>
            <a:r>
              <a:rPr lang="it-IT" sz="1600" b="1" dirty="0" err="1"/>
              <a:t>it</a:t>
            </a:r>
            <a:r>
              <a:rPr lang="it-IT" sz="1600" b="1" dirty="0"/>
              <a:t>?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D95A25C-F0F1-BD7C-9228-96A67A5D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29" y="1713117"/>
            <a:ext cx="2385269" cy="23852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07BBB77-4974-0FBB-4141-FFE36B6C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659623" y="1713117"/>
            <a:ext cx="2385269" cy="2385269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436F6B-D2AA-A07D-E2AD-7C34BCA46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282" y="4398166"/>
            <a:ext cx="2385269" cy="907565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06DD57-3FE1-83E6-2C7D-09F828CCA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282" y="5524559"/>
            <a:ext cx="2807393" cy="11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7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921831-D579-9FF6-EE33-92866548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290" y="2966894"/>
            <a:ext cx="2085768" cy="785049"/>
          </a:xfrm>
        </p:spPr>
        <p:txBody>
          <a:bodyPr>
            <a:noAutofit/>
          </a:bodyPr>
          <a:lstStyle/>
          <a:p>
            <a:r>
              <a:rPr lang="it-IT" sz="3200" dirty="0" err="1"/>
              <a:t>Minting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2A5F20-BCF3-5478-BF6D-CB6F71910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223" y="705113"/>
            <a:ext cx="6775268" cy="5197497"/>
          </a:xfrm>
        </p:spPr>
        <p:txBody>
          <a:bodyPr>
            <a:normAutofit/>
          </a:bodyPr>
          <a:lstStyle/>
          <a:p>
            <a:r>
              <a:rPr lang="en-US" sz="1600" dirty="0"/>
              <a:t>Minting is the operation by which a token is created.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How does the process take place?</a:t>
            </a:r>
            <a:r>
              <a:rPr lang="en-US" dirty="0"/>
              <a:t>
</a:t>
            </a:r>
          </a:p>
          <a:p>
            <a:endParaRPr lang="en-US" dirty="0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6758E9E-8C90-DC8B-E2FD-76E4310C18C8}"/>
              </a:ext>
            </a:extLst>
          </p:cNvPr>
          <p:cNvGrpSpPr/>
          <p:nvPr/>
        </p:nvGrpSpPr>
        <p:grpSpPr>
          <a:xfrm>
            <a:off x="6096000" y="1855813"/>
            <a:ext cx="5025584" cy="1448048"/>
            <a:chOff x="-890308" y="3179471"/>
            <a:chExt cx="8440640" cy="2432045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EEC654C-FAEB-F839-C0D8-5CFC6987B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76105" y1="54878" x2="76105" y2="54878"/>
                          <a14:foregroundMark x1="76000" y1="36585" x2="76000" y2="36585"/>
                          <a14:foregroundMark x1="56526" y1="46690" x2="56526" y2="46690"/>
                          <a14:foregroundMark x1="50000" y1="45470" x2="50000" y2="45470"/>
                          <a14:foregroundMark x1="47579" y1="58188" x2="47579" y2="58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71" b="24441"/>
            <a:stretch/>
          </p:blipFill>
          <p:spPr>
            <a:xfrm>
              <a:off x="-890308" y="3179471"/>
              <a:ext cx="8440640" cy="2432045"/>
            </a:xfrm>
            <a:prstGeom prst="rect">
              <a:avLst/>
            </a:prstGeom>
          </p:spPr>
        </p:pic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CC7958C0-BBD2-F741-F263-6BC78B2015B7}"/>
                </a:ext>
              </a:extLst>
            </p:cNvPr>
            <p:cNvCxnSpPr/>
            <p:nvPr/>
          </p:nvCxnSpPr>
          <p:spPr>
            <a:xfrm>
              <a:off x="2831977" y="4074850"/>
              <a:ext cx="122291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F465CE36-FDFE-11A3-ABBD-E658B0454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1977" y="4691256"/>
              <a:ext cx="122291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6E1EE5-9ECA-02AA-6CE6-D34813EC0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62" y="4834645"/>
            <a:ext cx="6425790" cy="7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8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43CE02-BD9C-B604-EA90-1EDCA443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7" y="2817776"/>
            <a:ext cx="1817253" cy="964030"/>
          </a:xfrm>
        </p:spPr>
        <p:txBody>
          <a:bodyPr/>
          <a:lstStyle/>
          <a:p>
            <a:r>
              <a:rPr lang="it-IT" dirty="0"/>
              <a:t>IPFS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C7A2A3-2427-B1A5-4EE6-359017ED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94" y="829800"/>
            <a:ext cx="6975566" cy="5198400"/>
          </a:xfrm>
        </p:spPr>
        <p:txBody>
          <a:bodyPr>
            <a:normAutofit/>
          </a:bodyPr>
          <a:lstStyle/>
          <a:p>
            <a:r>
              <a:rPr lang="en-US" sz="1600" dirty="0"/>
              <a:t>IPFS is a set of protocols that uses a peer-to-peer network for storing and sharing data in a distributed file system.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r>
              <a:rPr lang="en-US" sz="1600" dirty="0"/>
              <a:t>What did we use?</a:t>
            </a:r>
          </a:p>
          <a:p>
            <a:endParaRPr lang="en-US" sz="1700" dirty="0"/>
          </a:p>
          <a:p>
            <a:pPr>
              <a:tabLst>
                <a:tab pos="801688" algn="l"/>
              </a:tabLst>
            </a:pPr>
            <a:r>
              <a:rPr lang="en-US" sz="1700" dirty="0"/>
              <a:t>
</a:t>
            </a:r>
          </a:p>
          <a:p>
            <a:pPr>
              <a:tabLst>
                <a:tab pos="801688" algn="l"/>
              </a:tabLst>
            </a:pPr>
            <a:r>
              <a:rPr lang="en-US" sz="1600" dirty="0"/>
              <a:t>What is saved in the Blockchain?</a:t>
            </a:r>
          </a:p>
          <a:p>
            <a:endParaRPr lang="it-IT" dirty="0"/>
          </a:p>
        </p:txBody>
      </p:sp>
      <p:pic>
        <p:nvPicPr>
          <p:cNvPr id="1026" name="Picture 2" descr="Infura Explained - What is Infura? - Moralis Academy">
            <a:extLst>
              <a:ext uri="{FF2B5EF4-FFF2-40B4-BE49-F238E27FC236}">
                <a16:creationId xmlns:a16="http://schemas.microsoft.com/office/drawing/2014/main" id="{D5879AE7-9011-68F7-5B75-A24602D7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259" y="2767780"/>
            <a:ext cx="2238963" cy="13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Planetary File System - Wikipedia">
            <a:extLst>
              <a:ext uri="{FF2B5EF4-FFF2-40B4-BE49-F238E27FC236}">
                <a16:creationId xmlns:a16="http://schemas.microsoft.com/office/drawing/2014/main" id="{D52D105F-FD6E-D0EF-2CAC-DA22E4AE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912" y="1801221"/>
            <a:ext cx="1498570" cy="149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85B61B-8BCF-0F4B-5382-4091773F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46" y="4551273"/>
            <a:ext cx="2278832" cy="13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921831-D579-9FF6-EE33-92866548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Purchases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2A5F20-BCF3-5478-BF6D-CB6F71910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81" y="844179"/>
            <a:ext cx="7109716" cy="5197497"/>
          </a:xfrm>
        </p:spPr>
        <p:txBody>
          <a:bodyPr>
            <a:normAutofit/>
          </a:bodyPr>
          <a:lstStyle/>
          <a:p>
            <a:r>
              <a:rPr lang="en-US" sz="1600" dirty="0"/>
              <a:t>The purchase function transfers the possession of a "parent" token from one user to another.</a:t>
            </a:r>
          </a:p>
          <a:p>
            <a:endParaRPr lang="en-US" sz="1600" dirty="0"/>
          </a:p>
          <a:p>
            <a:r>
              <a:rPr lang="en-US" sz="1600" dirty="0"/>
              <a:t>
How does it work?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What did we use?  Payable Functions
</a:t>
            </a:r>
            <a:endParaRPr lang="it-IT" sz="1600" dirty="0"/>
          </a:p>
        </p:txBody>
      </p:sp>
      <p:pic>
        <p:nvPicPr>
          <p:cNvPr id="4098" name="Picture 2" descr="In-App Purchase vs. Payment Gateway - Oceanpayment">
            <a:extLst>
              <a:ext uri="{FF2B5EF4-FFF2-40B4-BE49-F238E27FC236}">
                <a16:creationId xmlns:a16="http://schemas.microsoft.com/office/drawing/2014/main" id="{3AB83D67-6FA4-E9FB-6C3E-7EE33B9E1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270" b="98294" l="20544" r="43245">
                        <a14:foregroundMark x1="21823" y1="53925" x2="21823" y2="53925"/>
                        <a14:foregroundMark x1="20943" y1="54778" x2="20943" y2="54778"/>
                        <a14:foregroundMark x1="26619" y1="47440" x2="26619" y2="47440"/>
                        <a14:foregroundMark x1="43405" y1="77133" x2="43405" y2="77133"/>
                        <a14:foregroundMark x1="34053" y1="98294" x2="34053" y2="98294"/>
                        <a14:foregroundMark x1="20544" y1="55461" x2="20544" y2="55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54" t="42034" r="54526"/>
          <a:stretch/>
        </p:blipFill>
        <p:spPr bwMode="auto">
          <a:xfrm>
            <a:off x="8486539" y="2024051"/>
            <a:ext cx="1643594" cy="173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YABLE FUNCTIONS IN SOLIDITY — 0x9ae1…11Fe35">
            <a:extLst>
              <a:ext uri="{FF2B5EF4-FFF2-40B4-BE49-F238E27FC236}">
                <a16:creationId xmlns:a16="http://schemas.microsoft.com/office/drawing/2014/main" id="{F237898B-79CB-0779-0DF1-4E50C9722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59" t="19656" r="15064" b="34314"/>
          <a:stretch/>
        </p:blipFill>
        <p:spPr bwMode="auto">
          <a:xfrm>
            <a:off x="10370457" y="4300549"/>
            <a:ext cx="1360054" cy="17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2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921831-D579-9FF6-EE33-92866548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Traceability</a:t>
            </a:r>
            <a:endParaRPr lang="it-IT" sz="3200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2FEE51E-083D-511A-FC6F-7EA8BDD84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192" y="272429"/>
            <a:ext cx="2724296" cy="530942"/>
          </a:xfrm>
        </p:spPr>
        <p:txBody>
          <a:bodyPr>
            <a:normAutofit/>
          </a:bodyPr>
          <a:lstStyle/>
          <a:p>
            <a:r>
              <a:rPr lang="it-IT" sz="1600" dirty="0" err="1"/>
              <a:t>Why</a:t>
            </a:r>
            <a:r>
              <a:rPr lang="it-IT" sz="1600" dirty="0"/>
              <a:t> 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need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515D1E-2C15-316D-34D3-95305A09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57" y="2163194"/>
            <a:ext cx="6826601" cy="92079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94F48C-DFB8-FCD3-4913-FB13D58905DC}"/>
              </a:ext>
            </a:extLst>
          </p:cNvPr>
          <p:cNvSpPr txBox="1"/>
          <p:nvPr/>
        </p:nvSpPr>
        <p:spPr>
          <a:xfrm flipH="1">
            <a:off x="6080033" y="3641828"/>
            <a:ext cx="536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What</a:t>
            </a:r>
            <a:r>
              <a:rPr lang="it-IT" sz="1600" b="1" dirty="0"/>
              <a:t> </a:t>
            </a:r>
            <a:r>
              <a:rPr lang="it-IT" sz="1600" b="1" dirty="0" err="1"/>
              <a:t>kind</a:t>
            </a:r>
            <a:r>
              <a:rPr lang="it-IT" sz="1600" b="1" dirty="0"/>
              <a:t> of </a:t>
            </a:r>
            <a:r>
              <a:rPr lang="it-IT" sz="1600" b="1" dirty="0" err="1"/>
              <a:t>operations</a:t>
            </a:r>
            <a:r>
              <a:rPr lang="it-IT" sz="1600" b="1" dirty="0"/>
              <a:t> do </a:t>
            </a:r>
            <a:r>
              <a:rPr lang="it-IT" sz="1600" b="1" dirty="0" err="1"/>
              <a:t>we</a:t>
            </a:r>
            <a:r>
              <a:rPr lang="it-IT" sz="1600" b="1" dirty="0"/>
              <a:t> </a:t>
            </a:r>
            <a:r>
              <a:rPr lang="it-IT" sz="1600" b="1" dirty="0" err="1"/>
              <a:t>want</a:t>
            </a:r>
            <a:r>
              <a:rPr lang="it-IT" sz="1600" b="1" dirty="0"/>
              <a:t> to trace?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CE22D0-1EAA-B71F-3D9C-9E6167C444DB}"/>
              </a:ext>
            </a:extLst>
          </p:cNvPr>
          <p:cNvSpPr txBox="1"/>
          <p:nvPr/>
        </p:nvSpPr>
        <p:spPr>
          <a:xfrm flipH="1">
            <a:off x="4913086" y="1407886"/>
            <a:ext cx="7126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Decentralization</a:t>
            </a:r>
            <a:r>
              <a:rPr lang="it-IT" sz="1600" b="1" dirty="0"/>
              <a:t>		</a:t>
            </a:r>
            <a:r>
              <a:rPr lang="it-IT" sz="1600" b="1" dirty="0" err="1"/>
              <a:t>Immutability</a:t>
            </a:r>
            <a:r>
              <a:rPr lang="it-IT" sz="1600" b="1" dirty="0"/>
              <a:t>		</a:t>
            </a:r>
            <a:r>
              <a:rPr lang="it-IT" sz="1600" b="1" dirty="0" err="1"/>
              <a:t>Transparency</a:t>
            </a:r>
            <a:endParaRPr lang="it-IT" sz="16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F27065-00D5-C41F-04C4-E3815C963CE5}"/>
              </a:ext>
            </a:extLst>
          </p:cNvPr>
          <p:cNvSpPr txBox="1"/>
          <p:nvPr/>
        </p:nvSpPr>
        <p:spPr>
          <a:xfrm>
            <a:off x="4803114" y="4628473"/>
            <a:ext cx="341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What</a:t>
            </a:r>
            <a:r>
              <a:rPr lang="it-IT" sz="1600" b="1" dirty="0"/>
              <a:t> </a:t>
            </a:r>
            <a:r>
              <a:rPr lang="it-IT" sz="1600" b="1" dirty="0" err="1"/>
              <a:t>we</a:t>
            </a:r>
            <a:r>
              <a:rPr lang="it-IT" sz="1600" b="1" dirty="0"/>
              <a:t> </a:t>
            </a:r>
            <a:r>
              <a:rPr lang="it-IT" sz="1600" b="1" dirty="0" err="1"/>
              <a:t>implemented</a:t>
            </a:r>
            <a:endParaRPr lang="it-IT" sz="16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B5D80C-0685-E465-2CC2-4A393A5BE8F0}"/>
              </a:ext>
            </a:extLst>
          </p:cNvPr>
          <p:cNvSpPr txBox="1"/>
          <p:nvPr/>
        </p:nvSpPr>
        <p:spPr>
          <a:xfrm>
            <a:off x="8317644" y="4628473"/>
            <a:ext cx="3868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What</a:t>
            </a:r>
            <a:r>
              <a:rPr lang="it-IT" sz="1600" b="1" dirty="0"/>
              <a:t> </a:t>
            </a:r>
            <a:r>
              <a:rPr lang="it-IT" sz="1600" b="1" dirty="0" err="1"/>
              <a:t>we</a:t>
            </a:r>
            <a:r>
              <a:rPr lang="it-IT" sz="1600" b="1" dirty="0"/>
              <a:t> </a:t>
            </a:r>
            <a:r>
              <a:rPr lang="it-IT" sz="1600" b="1" dirty="0" err="1"/>
              <a:t>could</a:t>
            </a:r>
            <a:r>
              <a:rPr lang="it-IT" sz="1600" b="1" dirty="0"/>
              <a:t> </a:t>
            </a:r>
            <a:r>
              <a:rPr lang="it-IT" sz="1600" b="1" dirty="0" err="1"/>
              <a:t>have</a:t>
            </a:r>
            <a:r>
              <a:rPr lang="it-IT" sz="1600" b="1" dirty="0"/>
              <a:t> </a:t>
            </a:r>
            <a:r>
              <a:rPr lang="it-IT" sz="1600" b="1" dirty="0" err="1"/>
              <a:t>implemented</a:t>
            </a:r>
            <a:endParaRPr lang="it-IT" sz="1600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BDA5AB-0DBA-EE0C-04A6-FAB5E24FDADC}"/>
              </a:ext>
            </a:extLst>
          </p:cNvPr>
          <p:cNvSpPr txBox="1"/>
          <p:nvPr/>
        </p:nvSpPr>
        <p:spPr>
          <a:xfrm>
            <a:off x="4803113" y="5095224"/>
            <a:ext cx="3411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/>
              <a:t>Each</a:t>
            </a:r>
            <a:r>
              <a:rPr lang="it-IT" sz="1600" b="1" dirty="0"/>
              <a:t> </a:t>
            </a:r>
            <a:r>
              <a:rPr lang="it-IT" sz="1600" b="1" dirty="0" err="1"/>
              <a:t>watch</a:t>
            </a:r>
            <a:r>
              <a:rPr lang="it-IT" sz="1600" b="1" dirty="0"/>
              <a:t> token </a:t>
            </a:r>
            <a:r>
              <a:rPr lang="it-IT" sz="1600" b="1" dirty="0" err="1"/>
              <a:t>keeps</a:t>
            </a:r>
            <a:r>
              <a:rPr lang="it-IT" sz="1600" b="1" dirty="0"/>
              <a:t> trace of </a:t>
            </a:r>
            <a:r>
              <a:rPr lang="it-IT" sz="1600" b="1" dirty="0" err="1"/>
              <a:t>every</a:t>
            </a:r>
            <a:r>
              <a:rPr lang="it-IT" sz="1600" b="1" dirty="0"/>
              <a:t> one of </a:t>
            </a:r>
            <a:r>
              <a:rPr lang="it-IT" sz="1600" b="1" dirty="0" err="1"/>
              <a:t>it’s</a:t>
            </a:r>
            <a:r>
              <a:rPr lang="it-IT" sz="1600" b="1" dirty="0"/>
              <a:t> </a:t>
            </a:r>
            <a:r>
              <a:rPr lang="it-IT" sz="1600" b="1" dirty="0" err="1"/>
              <a:t>movements</a:t>
            </a:r>
            <a:r>
              <a:rPr lang="it-IT" sz="1600" b="1" dirty="0"/>
              <a:t>, </a:t>
            </a:r>
            <a:r>
              <a:rPr lang="it-IT" sz="1600" b="1" dirty="0" err="1"/>
              <a:t>storing</a:t>
            </a:r>
            <a:r>
              <a:rPr lang="it-IT" sz="1600" b="1" dirty="0"/>
              <a:t> the </a:t>
            </a:r>
            <a:r>
              <a:rPr lang="it-IT" sz="1600" b="1" dirty="0" err="1"/>
              <a:t>necessary</a:t>
            </a:r>
            <a:r>
              <a:rPr lang="it-IT" sz="1600" b="1" dirty="0"/>
              <a:t> data.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68C62BD-FDAD-017B-CCC2-68DD9E25B0D8}"/>
              </a:ext>
            </a:extLst>
          </p:cNvPr>
          <p:cNvSpPr txBox="1"/>
          <p:nvPr/>
        </p:nvSpPr>
        <p:spPr>
          <a:xfrm flipH="1">
            <a:off x="8331077" y="5095224"/>
            <a:ext cx="370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A new smart </a:t>
            </a:r>
            <a:r>
              <a:rPr lang="it-IT" sz="1600" b="1" dirty="0" err="1"/>
              <a:t>contract</a:t>
            </a:r>
            <a:r>
              <a:rPr lang="it-IT" sz="1600" b="1" dirty="0"/>
              <a:t>, which </a:t>
            </a:r>
            <a:r>
              <a:rPr lang="it-IT" sz="1600" b="1" dirty="0" err="1"/>
              <a:t>represent</a:t>
            </a:r>
            <a:r>
              <a:rPr lang="it-IT" sz="1600" b="1" dirty="0"/>
              <a:t> a </a:t>
            </a:r>
            <a:r>
              <a:rPr lang="it-IT" sz="1600" b="1" dirty="0" err="1"/>
              <a:t>transaction</a:t>
            </a:r>
            <a:r>
              <a:rPr lang="it-IT" sz="1600" b="1" dirty="0"/>
              <a:t> and </a:t>
            </a:r>
            <a:r>
              <a:rPr lang="it-IT" sz="1600" b="1" dirty="0" err="1"/>
              <a:t>is</a:t>
            </a:r>
            <a:r>
              <a:rPr lang="it-IT" sz="1600" b="1" dirty="0"/>
              <a:t> </a:t>
            </a:r>
            <a:r>
              <a:rPr lang="it-IT" sz="1600" b="1" dirty="0" err="1"/>
              <a:t>linked</a:t>
            </a:r>
            <a:r>
              <a:rPr lang="it-IT" sz="1600" b="1" dirty="0"/>
              <a:t> to the </a:t>
            </a:r>
            <a:r>
              <a:rPr lang="it-IT" sz="1600" b="1" dirty="0" err="1"/>
              <a:t>watch</a:t>
            </a:r>
            <a:r>
              <a:rPr lang="it-IT" sz="1600" b="1" dirty="0"/>
              <a:t> token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F788C73-5D16-AE08-6370-D3BCC4041FD7}"/>
              </a:ext>
            </a:extLst>
          </p:cNvPr>
          <p:cNvGrpSpPr/>
          <p:nvPr/>
        </p:nvGrpSpPr>
        <p:grpSpPr>
          <a:xfrm>
            <a:off x="6779478" y="788927"/>
            <a:ext cx="737640" cy="631800"/>
            <a:chOff x="6779478" y="788927"/>
            <a:chExt cx="73764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ADB76F8B-A388-4488-328C-F5EB1E2B1E86}"/>
                    </a:ext>
                  </a:extLst>
                </p14:cNvPr>
                <p14:cNvContentPartPr/>
                <p14:nvPr/>
              </p14:nvContentPartPr>
              <p14:xfrm>
                <a:off x="6779478" y="1224167"/>
                <a:ext cx="240480" cy="1965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ADB76F8B-A388-4488-328C-F5EB1E2B1E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61478" y="1206527"/>
                  <a:ext cx="276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D22A1719-581D-091F-EC28-55D85FD51B28}"/>
                    </a:ext>
                  </a:extLst>
                </p14:cNvPr>
                <p14:cNvContentPartPr/>
                <p14:nvPr/>
              </p14:nvContentPartPr>
              <p14:xfrm>
                <a:off x="6895398" y="788927"/>
                <a:ext cx="621720" cy="4892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D22A1719-581D-091F-EC28-55D85FD51B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77758" y="771287"/>
                  <a:ext cx="657360" cy="52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D78F28D7-AF7B-DF22-FB35-CC4E7616159C}"/>
              </a:ext>
            </a:extLst>
          </p:cNvPr>
          <p:cNvGrpSpPr/>
          <p:nvPr/>
        </p:nvGrpSpPr>
        <p:grpSpPr>
          <a:xfrm>
            <a:off x="8331078" y="794687"/>
            <a:ext cx="247320" cy="603720"/>
            <a:chOff x="8331078" y="794687"/>
            <a:chExt cx="24732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0B434FE7-6EF2-FB6B-396F-393AF074B5D9}"/>
                    </a:ext>
                  </a:extLst>
                </p14:cNvPr>
                <p14:cNvContentPartPr/>
                <p14:nvPr/>
              </p14:nvContentPartPr>
              <p14:xfrm>
                <a:off x="8331078" y="1230287"/>
                <a:ext cx="247320" cy="1681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0B434FE7-6EF2-FB6B-396F-393AF074B5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13078" y="1212647"/>
                  <a:ext cx="282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D8C803CC-1B3F-59BE-BFB2-95BA2936A511}"/>
                    </a:ext>
                  </a:extLst>
                </p14:cNvPr>
                <p14:cNvContentPartPr/>
                <p14:nvPr/>
              </p14:nvContentPartPr>
              <p14:xfrm>
                <a:off x="8445198" y="794687"/>
                <a:ext cx="27360" cy="42768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D8C803CC-1B3F-59BE-BFB2-95BA2936A5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27198" y="777047"/>
                  <a:ext cx="6300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E99AAFD2-9E8D-0CCE-B646-99E095BF34F0}"/>
              </a:ext>
            </a:extLst>
          </p:cNvPr>
          <p:cNvGrpSpPr/>
          <p:nvPr/>
        </p:nvGrpSpPr>
        <p:grpSpPr>
          <a:xfrm>
            <a:off x="9469758" y="815567"/>
            <a:ext cx="914400" cy="609840"/>
            <a:chOff x="9469758" y="815567"/>
            <a:chExt cx="91440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1F0D49F2-8051-C339-346D-C59C64C350F9}"/>
                    </a:ext>
                  </a:extLst>
                </p14:cNvPr>
                <p14:cNvContentPartPr/>
                <p14:nvPr/>
              </p14:nvContentPartPr>
              <p14:xfrm>
                <a:off x="10119198" y="1191407"/>
                <a:ext cx="264960" cy="23400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1F0D49F2-8051-C339-346D-C59C64C350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01558" y="1173407"/>
                  <a:ext cx="3006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DC2F07F4-20A3-8701-F9E4-C55D82A1602C}"/>
                    </a:ext>
                  </a:extLst>
                </p14:cNvPr>
                <p14:cNvContentPartPr/>
                <p14:nvPr/>
              </p14:nvContentPartPr>
              <p14:xfrm>
                <a:off x="9469758" y="815567"/>
                <a:ext cx="687240" cy="47988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DC2F07F4-20A3-8701-F9E4-C55D82A1602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51758" y="797927"/>
                  <a:ext cx="722880" cy="51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E23F4775-0D31-E08D-3E15-54FF4554CA13}"/>
                  </a:ext>
                </a:extLst>
              </p14:cNvPr>
              <p14:cNvContentPartPr/>
              <p14:nvPr/>
            </p14:nvContentPartPr>
            <p14:xfrm>
              <a:off x="4754476" y="4343691"/>
              <a:ext cx="3313440" cy="203724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E23F4775-0D31-E08D-3E15-54FF4554CA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00836" y="4235691"/>
                <a:ext cx="3421080" cy="22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CF6B8E6B-E501-A37B-493E-590851EEEA39}"/>
                  </a:ext>
                </a:extLst>
              </p14:cNvPr>
              <p14:cNvContentPartPr/>
              <p14:nvPr/>
            </p14:nvContentPartPr>
            <p14:xfrm>
              <a:off x="8232796" y="4307620"/>
              <a:ext cx="3945960" cy="180936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CF6B8E6B-E501-A37B-493E-590851EEEA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78796" y="4199980"/>
                <a:ext cx="405360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CE9D3D4D-16AC-04A4-1BEA-D5AF17135D80}"/>
                  </a:ext>
                </a:extLst>
              </p14:cNvPr>
              <p14:cNvContentPartPr/>
              <p14:nvPr/>
            </p14:nvContentPartPr>
            <p14:xfrm>
              <a:off x="11548756" y="5083780"/>
              <a:ext cx="498960" cy="54252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CE9D3D4D-16AC-04A4-1BEA-D5AF17135D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495116" y="4975780"/>
                <a:ext cx="606600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BB3B562A-95D3-BC62-EB74-D5EBD753A083}"/>
                  </a:ext>
                </a:extLst>
              </p14:cNvPr>
              <p14:cNvContentPartPr/>
              <p14:nvPr/>
            </p14:nvContentPartPr>
            <p14:xfrm>
              <a:off x="8071876" y="5206900"/>
              <a:ext cx="3757320" cy="115344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BB3B562A-95D3-BC62-EB74-D5EBD753A08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18236" y="5099260"/>
                <a:ext cx="3864960" cy="13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066F87E1-6DB8-D89A-A9EB-D5C296378B5D}"/>
                  </a:ext>
                </a:extLst>
              </p14:cNvPr>
              <p14:cNvContentPartPr/>
              <p14:nvPr/>
            </p14:nvContentPartPr>
            <p14:xfrm>
              <a:off x="8336476" y="4114300"/>
              <a:ext cx="3458520" cy="55368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066F87E1-6DB8-D89A-A9EB-D5C296378B5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82836" y="4006660"/>
                <a:ext cx="356616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5ED942C1-9CAE-D026-8888-AE2916F196EC}"/>
                  </a:ext>
                </a:extLst>
              </p14:cNvPr>
              <p14:cNvContentPartPr/>
              <p14:nvPr/>
            </p14:nvContentPartPr>
            <p14:xfrm>
              <a:off x="11998756" y="4531180"/>
              <a:ext cx="19800" cy="396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5ED942C1-9CAE-D026-8888-AE2916F196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944756" y="4423180"/>
                <a:ext cx="1274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17B08BF5-182C-9B11-6009-E0CC43198243}"/>
                  </a:ext>
                </a:extLst>
              </p14:cNvPr>
              <p14:cNvContentPartPr/>
              <p14:nvPr/>
            </p14:nvContentPartPr>
            <p14:xfrm>
              <a:off x="10959796" y="5508940"/>
              <a:ext cx="927360" cy="72720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17B08BF5-182C-9B11-6009-E0CC4319824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06156" y="5401300"/>
                <a:ext cx="1035000" cy="9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317694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9A2EE2"/>
      </a:accent1>
      <a:accent2>
        <a:srgbClr val="5032D5"/>
      </a:accent2>
      <a:accent3>
        <a:srgbClr val="2E58E2"/>
      </a:accent3>
      <a:accent4>
        <a:srgbClr val="1C91D0"/>
      </a:accent4>
      <a:accent5>
        <a:srgbClr val="27BFB5"/>
      </a:accent5>
      <a:accent6>
        <a:srgbClr val="1BC573"/>
      </a:accent6>
      <a:hlink>
        <a:srgbClr val="5D9B33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362</Words>
  <Application>Microsoft Office PowerPoint</Application>
  <PresentationFormat>Widescreen</PresentationFormat>
  <Paragraphs>81</Paragraphs>
  <Slides>13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Meiryo</vt:lpstr>
      <vt:lpstr>Arial</vt:lpstr>
      <vt:lpstr>Corbel</vt:lpstr>
      <vt:lpstr>Wingdings</vt:lpstr>
      <vt:lpstr>ShojiVTI</vt:lpstr>
      <vt:lpstr> ERC-998 traceability</vt:lpstr>
      <vt:lpstr>Introduction</vt:lpstr>
      <vt:lpstr>Project Decomposition</vt:lpstr>
      <vt:lpstr>ERC-721</vt:lpstr>
      <vt:lpstr>ERC-998</vt:lpstr>
      <vt:lpstr>Minting</vt:lpstr>
      <vt:lpstr>IPFS</vt:lpstr>
      <vt:lpstr>Purchases</vt:lpstr>
      <vt:lpstr>Traceability</vt:lpstr>
      <vt:lpstr>DApp</vt:lpstr>
      <vt:lpstr>Demo</vt:lpstr>
      <vt:lpstr>Future Developments</vt:lpstr>
      <vt:lpstr>Questions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ERC-998 Traceability</dc:title>
  <dc:creator>Matteo Lucchi - matteo.lucchi11@studio.unibo.it</dc:creator>
  <cp:lastModifiedBy>matteo.lucchi98@outlook.it</cp:lastModifiedBy>
  <cp:revision>1</cp:revision>
  <dcterms:created xsi:type="dcterms:W3CDTF">2022-07-19T19:08:47Z</dcterms:created>
  <dcterms:modified xsi:type="dcterms:W3CDTF">2022-07-26T10:02:54Z</dcterms:modified>
</cp:coreProperties>
</file>